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4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Lst>
  <p:sldSz cx="9144000" cy="5143500" type="screen16x9"/>
  <p:notesSz cx="6858000" cy="9144000"/>
  <p:embeddedFontLst>
    <p:embeddedFont>
      <p:font typeface="Calibri" panose="020F0502020204030204" pitchFamily="34" charset="0"/>
      <p:regular r:id="rId50"/>
      <p:bold r:id="rId51"/>
      <p:italic r:id="rId52"/>
      <p:boldItalic r:id="rId53"/>
    </p:embeddedFont>
    <p:embeddedFont>
      <p:font typeface="Corbel" panose="020B0503020204020204" pitchFamily="34" charset="0"/>
      <p:regular r:id="rId54"/>
      <p:bold r:id="rId55"/>
      <p:italic r:id="rId56"/>
      <p:boldItalic r:id="rId57"/>
    </p:embeddedFont>
    <p:embeddedFont>
      <p:font typeface="Fira Sans" panose="020B0503050000020004" pitchFamily="34" charset="0"/>
      <p:regular r:id="rId58"/>
      <p:bold r:id="rId59"/>
      <p:italic r:id="rId60"/>
      <p:boldItalic r:id="rId61"/>
    </p:embeddedFont>
    <p:embeddedFont>
      <p:font typeface="Lato" panose="020B0604020202020204" pitchFamily="34" charset="0"/>
      <p:regular r:id="rId62"/>
      <p:bold r:id="rId63"/>
      <p:italic r:id="rId64"/>
      <p:boldItalic r:id="rId65"/>
    </p:embeddedFont>
    <p:embeddedFont>
      <p:font typeface="Lato Light" panose="020F0502020204030203" pitchFamily="34" charset="0"/>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4660"/>
  </p:normalViewPr>
  <p:slideViewPr>
    <p:cSldViewPr snapToGrid="0">
      <p:cViewPr>
        <p:scale>
          <a:sx n="125" d="100"/>
          <a:sy n="125" d="100"/>
        </p:scale>
        <p:origin x="732" y="31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font" Target="fonts/font14.fntdata"/><Relationship Id="rId68" Type="http://schemas.openxmlformats.org/officeDocument/2006/relationships/font" Target="fonts/font19.fntdata"/><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font" Target="fonts/font1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57" Type="http://schemas.openxmlformats.org/officeDocument/2006/relationships/font" Target="fonts/font8.fntdata"/><Relationship Id="rId61"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font" Target="fonts/font16.fntdata"/><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7.fntdata"/><Relationship Id="rId64" Type="http://schemas.openxmlformats.org/officeDocument/2006/relationships/font" Target="fonts/font15.fntdata"/><Relationship Id="rId69" Type="http://schemas.openxmlformats.org/officeDocument/2006/relationships/font" Target="fonts/font20.fntdata"/><Relationship Id="rId8" Type="http://schemas.openxmlformats.org/officeDocument/2006/relationships/slide" Target="slides/slide6.xml"/><Relationship Id="rId51" Type="http://schemas.openxmlformats.org/officeDocument/2006/relationships/font" Target="fonts/font2.fntdata"/><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0.fntdata"/><Relationship Id="rId67" Type="http://schemas.openxmlformats.org/officeDocument/2006/relationships/font" Target="fonts/font18.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5.fntdata"/><Relationship Id="rId62" Type="http://schemas.openxmlformats.org/officeDocument/2006/relationships/font" Target="fonts/font13.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1975f41604_2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g11975f41604_2_7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25" name="Google Shape;125;g11975f41604_2_7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11975f41604_2_22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g11975f41604_2_2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
        <p:nvSpPr>
          <p:cNvPr id="283" name="Google Shape;283;g11975f41604_2_22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11975f41604_2_29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g11975f41604_2_29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a:p>
            <a:pPr marL="457200" marR="0" lvl="0" indent="0" algn="l" rtl="0">
              <a:lnSpc>
                <a:spcPct val="100000"/>
              </a:lnSpc>
              <a:spcBef>
                <a:spcPts val="0"/>
              </a:spcBef>
              <a:spcAft>
                <a:spcPts val="0"/>
              </a:spcAft>
              <a:buClr>
                <a:srgbClr val="000000"/>
              </a:buClr>
              <a:buSzPts val="1300"/>
              <a:buFont typeface="Arial"/>
              <a:buNone/>
            </a:pPr>
            <a:endParaRPr sz="1100" b="0" i="0" u="none" strike="noStrike" cap="none">
              <a:solidFill>
                <a:srgbClr val="000000"/>
              </a:solidFill>
              <a:latin typeface="Lato"/>
              <a:ea typeface="Lato"/>
              <a:cs typeface="Lato"/>
              <a:sym typeface="Lato"/>
            </a:endParaRPr>
          </a:p>
          <a:p>
            <a:pPr marL="0" lvl="0" indent="0" algn="l" rtl="0">
              <a:lnSpc>
                <a:spcPct val="100000"/>
              </a:lnSpc>
              <a:spcBef>
                <a:spcPts val="0"/>
              </a:spcBef>
              <a:spcAft>
                <a:spcPts val="0"/>
              </a:spcAft>
              <a:buSzPts val="1100"/>
              <a:buNone/>
            </a:pPr>
            <a:endParaRPr b="0"/>
          </a:p>
        </p:txBody>
      </p:sp>
      <p:sp>
        <p:nvSpPr>
          <p:cNvPr id="294" name="Google Shape;294;g11975f41604_2_29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11975f41604_2_29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g11975f41604_2_29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
              <a:t>See note on slide</a:t>
            </a:r>
            <a:endParaRPr/>
          </a:p>
        </p:txBody>
      </p:sp>
      <p:sp>
        <p:nvSpPr>
          <p:cNvPr id="305" name="Google Shape;305;g11975f41604_2_29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11975f41604_2_27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g11975f41604_2_27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FF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FF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FF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FF0000"/>
              </a:solidFill>
              <a:latin typeface="Lato"/>
              <a:ea typeface="Lato"/>
              <a:cs typeface="Lato"/>
              <a:sym typeface="Lato"/>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
        <p:nvSpPr>
          <p:cNvPr id="325" name="Google Shape;325;g11975f41604_2_27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11975f41604_2_23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g11975f41604_2_2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335" name="Google Shape;335;g11975f41604_2_23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11975f41604_2_2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4" name="Google Shape;354;g11975f41604_2_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1210529005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5" name="Google Shape;375;g1210529005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11d91675999_0_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g11d91675999_0_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
              <a:t>Wayne, Richard overview on upcoming popular products</a:t>
            </a:r>
            <a:endParaRPr/>
          </a:p>
        </p:txBody>
      </p:sp>
      <p:sp>
        <p:nvSpPr>
          <p:cNvPr id="384" name="Google Shape;384;g11d91675999_0_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11975f41604_2_33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g11975f41604_2_3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404040"/>
              </a:buClr>
              <a:buSzPts val="1100"/>
              <a:buFont typeface="Arial"/>
              <a:buNone/>
            </a:pPr>
            <a:endParaRPr/>
          </a:p>
          <a:p>
            <a:pPr marL="0" lvl="0" indent="0" algn="l" rtl="0">
              <a:lnSpc>
                <a:spcPct val="100000"/>
              </a:lnSpc>
              <a:spcBef>
                <a:spcPts val="0"/>
              </a:spcBef>
              <a:spcAft>
                <a:spcPts val="0"/>
              </a:spcAft>
              <a:buClr>
                <a:srgbClr val="404040"/>
              </a:buClr>
              <a:buSzPts val="1100"/>
              <a:buFont typeface="Arial"/>
              <a:buNone/>
            </a:pPr>
            <a:endParaRPr/>
          </a:p>
          <a:p>
            <a:pPr marL="0" lvl="0" indent="0" algn="l" rtl="0">
              <a:lnSpc>
                <a:spcPct val="100000"/>
              </a:lnSpc>
              <a:spcBef>
                <a:spcPts val="0"/>
              </a:spcBef>
              <a:spcAft>
                <a:spcPts val="0"/>
              </a:spcAft>
              <a:buClr>
                <a:srgbClr val="404040"/>
              </a:buClr>
              <a:buSzPts val="1100"/>
              <a:buFont typeface="Arial"/>
              <a:buNone/>
            </a:pPr>
            <a:endParaRPr>
              <a:solidFill>
                <a:srgbClr val="404040"/>
              </a:solidFill>
            </a:endParaRPr>
          </a:p>
          <a:p>
            <a:pPr marL="0" lvl="0" indent="0" algn="l" rtl="0">
              <a:lnSpc>
                <a:spcPct val="100000"/>
              </a:lnSpc>
              <a:spcBef>
                <a:spcPts val="0"/>
              </a:spcBef>
              <a:spcAft>
                <a:spcPts val="0"/>
              </a:spcAft>
              <a:buClr>
                <a:srgbClr val="404040"/>
              </a:buClr>
              <a:buSzPts val="1100"/>
              <a:buFont typeface="Arial"/>
              <a:buNone/>
            </a:pPr>
            <a:endParaRPr>
              <a:solidFill>
                <a:srgbClr val="404040"/>
              </a:solidFill>
            </a:endParaRPr>
          </a:p>
          <a:p>
            <a:pPr marL="0" lvl="0" indent="0" algn="l" rtl="0">
              <a:lnSpc>
                <a:spcPct val="100000"/>
              </a:lnSpc>
              <a:spcBef>
                <a:spcPts val="0"/>
              </a:spcBef>
              <a:spcAft>
                <a:spcPts val="0"/>
              </a:spcAft>
              <a:buClr>
                <a:srgbClr val="404040"/>
              </a:buClr>
              <a:buSzPts val="1100"/>
              <a:buFont typeface="Arial"/>
              <a:buNone/>
            </a:pPr>
            <a:endParaRPr>
              <a:solidFill>
                <a:srgbClr val="404040"/>
              </a:solidFill>
            </a:endParaRPr>
          </a:p>
          <a:p>
            <a:pPr marL="0" lvl="0" indent="0" algn="l" rtl="0">
              <a:lnSpc>
                <a:spcPct val="100000"/>
              </a:lnSpc>
              <a:spcBef>
                <a:spcPts val="0"/>
              </a:spcBef>
              <a:spcAft>
                <a:spcPts val="0"/>
              </a:spcAft>
              <a:buClr>
                <a:srgbClr val="404040"/>
              </a:buClr>
              <a:buSzPts val="1100"/>
              <a:buFont typeface="Arial"/>
              <a:buNone/>
            </a:pPr>
            <a:endParaRPr>
              <a:solidFill>
                <a:srgbClr val="404040"/>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endParaRPr/>
          </a:p>
        </p:txBody>
      </p:sp>
      <p:sp>
        <p:nvSpPr>
          <p:cNvPr id="392" name="Google Shape;392;g11975f41604_2_3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11975f41604_2_34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4" name="Google Shape;404;g11975f41604_2_3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
        <p:nvSpPr>
          <p:cNvPr id="405" name="Google Shape;405;g11975f41604_2_34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11975f41604_2_8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g11975f41604_2_8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36" name="Google Shape;136;g11975f41604_2_8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11d5ef6f74d_0_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5" name="Google Shape;415;g11d5ef6f74d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a:p>
          <a:p>
            <a:pPr marL="0" marR="0" lvl="0" indent="0" algn="l" rtl="0">
              <a:lnSpc>
                <a:spcPct val="100000"/>
              </a:lnSpc>
              <a:spcBef>
                <a:spcPts val="0"/>
              </a:spcBef>
              <a:spcAft>
                <a:spcPts val="0"/>
              </a:spcAft>
              <a:buClr>
                <a:srgbClr val="000000"/>
              </a:buClr>
              <a:buSzPts val="1100"/>
              <a:buFont typeface="Arial"/>
              <a:buNone/>
            </a:pPr>
            <a:endParaRPr sz="1100" b="1" i="1" u="sng" strike="noStrike" cap="none">
              <a:solidFill>
                <a:srgbClr val="FF0000"/>
              </a:solidFill>
              <a:latin typeface="Lato"/>
              <a:ea typeface="Lato"/>
              <a:cs typeface="Lato"/>
              <a:sym typeface="Lato"/>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
        <p:nvSpPr>
          <p:cNvPr id="416" name="Google Shape;416;g11d5ef6f74d_0_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11975f41604_2_35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g11975f41604_2_3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32" name="Google Shape;432;g11975f41604_2_3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11d91675999_0_1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0" name="Google Shape;440;g11d91675999_0_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41" name="Google Shape;441;g11d91675999_0_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11d91675999_0_2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g11d91675999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51" name="Google Shape;451;g11d91675999_0_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11975f41604_2_39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0" name="Google Shape;460;g11975f41604_2_39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61" name="Google Shape;461;g11975f41604_2_39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11d91675999_0_4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2" name="Google Shape;472;g11d91675999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73" name="Google Shape;473;g11d91675999_0_4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11975f41604_2_45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 name="Google Shape;482;g11975f41604_2_4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83" name="Google Shape;483;g11975f41604_2_4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11975f41604_2_46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1" name="Google Shape;491;g11975f41604_2_4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92" name="Google Shape;492;g11975f41604_2_46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11975f41604_2_47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 name="Google Shape;507;g11975f41604_2_4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508" name="Google Shape;508;g11975f41604_2_4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11975f41604_2_49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g11975f41604_2_49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526" name="Google Shape;526;g11975f41604_2_49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29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11975f41604_2_13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g11975f41604_2_1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94" name="Google Shape;194;g11975f41604_2_1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g11975f41604_2_50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7" name="Google Shape;537;g11975f41604_2_50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538" name="Google Shape;538;g11975f41604_2_50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11975f41604_2_51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8" name="Google Shape;548;g11975f41604_2_5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549" name="Google Shape;549;g11975f41604_2_5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11975f41604_2_52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g11975f41604_2_5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560" name="Google Shape;560;g11975f41604_2_5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11975f41604_2_53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9" name="Google Shape;569;g11975f41604_2_5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570" name="Google Shape;570;g11975f41604_2_5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11975f41604_2_54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g11975f41604_2_5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581" name="Google Shape;581;g11975f41604_2_5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g11975f41604_2_55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0" name="Google Shape;590;g11975f41604_2_5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591" name="Google Shape;591;g11975f41604_2_5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11975f41604_2_56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1" name="Google Shape;601;g11975f41604_2_5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602" name="Google Shape;602;g11975f41604_2_56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g120e4f21336_0_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1" name="Google Shape;611;g120e4f21336_0_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612" name="Google Shape;612;g120e4f21336_0_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g11975f41604_2_57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1" name="Google Shape;621;g11975f41604_2_57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622" name="Google Shape;622;g11975f41604_2_57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g11975f41604_2_57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0" name="Google Shape;630;g11975f41604_2_5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631" name="Google Shape;631;g11975f41604_2_5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39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11975f41604_2_15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11975f41604_2_1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217" name="Google Shape;217;g11975f41604_2_1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11975f41604_2_58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2" name="Google Shape;642;g11975f41604_2_58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643" name="Google Shape;643;g11975f41604_2_58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40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g119f5de9859_0_8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3" name="Google Shape;653;g119f5de9859_0_8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654" name="Google Shape;654;g119f5de9859_0_8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41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12087f20b12_1_2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1" name="Google Shape;661;g12087f20b12_1_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662" name="Google Shape;662;g12087f20b12_1_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42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g119f5de9859_0_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9" name="Google Shape;669;g119f5de9859_0_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
              <a:t>Paul narrates</a:t>
            </a:r>
            <a:endParaRPr/>
          </a:p>
        </p:txBody>
      </p:sp>
      <p:sp>
        <p:nvSpPr>
          <p:cNvPr id="670" name="Google Shape;670;g119f5de9859_0_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43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g12105290057_0_2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9" name="Google Shape;679;g12105290057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dirty="0"/>
              <a:t>Paul narrates, overview of marketing support </a:t>
            </a:r>
            <a:endParaRPr dirty="0"/>
          </a:p>
        </p:txBody>
      </p:sp>
      <p:sp>
        <p:nvSpPr>
          <p:cNvPr id="680" name="Google Shape;680;g12105290057_0_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g11975f41604_2_42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7" name="Google Shape;697;g11975f41604_2_4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698" name="Google Shape;698;g11975f41604_2_4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45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11975f41604_2_44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7" name="Google Shape;707;g11975f41604_2_4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708" name="Google Shape;708;g11975f41604_2_4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46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1975f41604_2_16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g11975f41604_2_16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227" name="Google Shape;227;g11975f41604_2_16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11975f41604_2_18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g11975f41604_2_18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b="1"/>
          </a:p>
        </p:txBody>
      </p:sp>
      <p:sp>
        <p:nvSpPr>
          <p:cNvPr id="241" name="Google Shape;241;g11975f41604_2_18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11975f41604_2_20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g11975f41604_2_20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endParaRPr/>
          </a:p>
        </p:txBody>
      </p:sp>
      <p:sp>
        <p:nvSpPr>
          <p:cNvPr id="252" name="Google Shape;252;g11975f41604_2_20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11975f41604_2_21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g11975f41604_2_2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
              <a:t>Why does the Louroe Logo and company info have to be so big?</a:t>
            </a:r>
            <a:endParaRPr/>
          </a:p>
        </p:txBody>
      </p:sp>
      <p:sp>
        <p:nvSpPr>
          <p:cNvPr id="264" name="Google Shape;264;g11975f41604_2_2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11d5ef6f74d_0_4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g11d5ef6f74d_0_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273" name="Google Shape;273;g11d5ef6f74d_0_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2"/>
        <p:cNvGrpSpPr/>
        <p:nvPr/>
      </p:nvGrpSpPr>
      <p:grpSpPr>
        <a:xfrm>
          <a:off x="0" y="0"/>
          <a:ext cx="0" cy="0"/>
          <a:chOff x="0" y="0"/>
          <a:chExt cx="0" cy="0"/>
        </a:xfrm>
      </p:grpSpPr>
      <p:sp>
        <p:nvSpPr>
          <p:cNvPr id="53" name="Google Shape;53;p14"/>
          <p:cNvSpPr txBox="1">
            <a:spLocks noGrp="1"/>
          </p:cNvSpPr>
          <p:nvPr>
            <p:ph type="title"/>
          </p:nvPr>
        </p:nvSpPr>
        <p:spPr>
          <a:xfrm>
            <a:off x="457200" y="3829050"/>
            <a:ext cx="8230672" cy="800100"/>
          </a:xfrm>
          <a:prstGeom prst="rect">
            <a:avLst/>
          </a:prstGeom>
          <a:noFill/>
          <a:ln>
            <a:noFill/>
          </a:ln>
        </p:spPr>
        <p:txBody>
          <a:bodyPr spcFirstLastPara="1" wrap="square" lIns="68575" tIns="34275" rIns="68575" bIns="34275" anchor="t" anchorCtr="0">
            <a:noAutofit/>
          </a:bodyPr>
          <a:lstStyle>
            <a:lvl1pPr marR="0" lvl="0" algn="l" rtl="0">
              <a:lnSpc>
                <a:spcPct val="80000"/>
              </a:lnSpc>
              <a:spcBef>
                <a:spcPts val="0"/>
              </a:spcBef>
              <a:spcAft>
                <a:spcPts val="0"/>
              </a:spcAft>
              <a:buClr>
                <a:schemeClr val="accent1"/>
              </a:buClr>
              <a:buSzPts val="2700"/>
              <a:buFont typeface="Corbel"/>
              <a:buNone/>
              <a:defRPr sz="27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4" name="Google Shape;54;p14"/>
          <p:cNvSpPr txBox="1">
            <a:spLocks noGrp="1"/>
          </p:cNvSpPr>
          <p:nvPr>
            <p:ph type="body" idx="1"/>
          </p:nvPr>
        </p:nvSpPr>
        <p:spPr>
          <a:xfrm>
            <a:off x="970501" y="514350"/>
            <a:ext cx="3772882" cy="742950"/>
          </a:xfrm>
          <a:prstGeom prst="rect">
            <a:avLst/>
          </a:prstGeom>
          <a:noFill/>
          <a:ln>
            <a:noFill/>
          </a:ln>
        </p:spPr>
        <p:txBody>
          <a:bodyPr spcFirstLastPara="1" wrap="square" lIns="68575" tIns="34275" rIns="68575" bIns="34275" anchor="ctr" anchorCtr="0">
            <a:normAutofit/>
          </a:bodyPr>
          <a:lstStyle>
            <a:lvl1pPr marL="457200" marR="0" lvl="0" indent="-228600" algn="l" rtl="0">
              <a:lnSpc>
                <a:spcPct val="90000"/>
              </a:lnSpc>
              <a:spcBef>
                <a:spcPts val="0"/>
              </a:spcBef>
              <a:spcAft>
                <a:spcPts val="0"/>
              </a:spcAft>
              <a:buClr>
                <a:schemeClr val="dk1"/>
              </a:buClr>
              <a:buSzPts val="1900"/>
              <a:buFont typeface="Arial"/>
              <a:buNone/>
              <a:defRPr sz="2400" b="0" i="0" u="none" strike="noStrike" cap="none">
                <a:solidFill>
                  <a:schemeClr val="dk1"/>
                </a:solidFill>
                <a:latin typeface="Corbel"/>
                <a:ea typeface="Corbel"/>
                <a:cs typeface="Corbel"/>
                <a:sym typeface="Corbel"/>
              </a:defRPr>
            </a:lvl1pPr>
            <a:lvl2pPr marL="914400" marR="0" lvl="1" indent="-228600" algn="l" rtl="0">
              <a:lnSpc>
                <a:spcPct val="90000"/>
              </a:lnSpc>
              <a:spcBef>
                <a:spcPts val="500"/>
              </a:spcBef>
              <a:spcAft>
                <a:spcPts val="0"/>
              </a:spcAft>
              <a:buClr>
                <a:schemeClr val="dk1"/>
              </a:buClr>
              <a:buSzPts val="1200"/>
              <a:buFont typeface="Corbel"/>
              <a:buNone/>
              <a:defRPr sz="1500" b="1" i="0" u="none" strike="noStrike" cap="none">
                <a:solidFill>
                  <a:schemeClr val="dk1"/>
                </a:solidFill>
                <a:latin typeface="Corbel"/>
                <a:ea typeface="Corbel"/>
                <a:cs typeface="Corbel"/>
                <a:sym typeface="Corbel"/>
              </a:defRPr>
            </a:lvl2pPr>
            <a:lvl3pPr marL="1371600" marR="0" lvl="2" indent="-228600" algn="l" rtl="0">
              <a:lnSpc>
                <a:spcPct val="90000"/>
              </a:lnSpc>
              <a:spcBef>
                <a:spcPts val="500"/>
              </a:spcBef>
              <a:spcAft>
                <a:spcPts val="0"/>
              </a:spcAft>
              <a:buClr>
                <a:schemeClr val="dk1"/>
              </a:buClr>
              <a:buSzPts val="1100"/>
              <a:buFont typeface="Arial"/>
              <a:buNone/>
              <a:defRPr sz="1400" b="1" i="0" u="none" strike="noStrike" cap="none">
                <a:solidFill>
                  <a:schemeClr val="dk1"/>
                </a:solidFill>
                <a:latin typeface="Corbel"/>
                <a:ea typeface="Corbel"/>
                <a:cs typeface="Corbel"/>
                <a:sym typeface="Corbel"/>
              </a:defRPr>
            </a:lvl3pPr>
            <a:lvl4pPr marL="1828800" marR="0" lvl="3" indent="-228600" algn="l" rtl="0">
              <a:lnSpc>
                <a:spcPct val="90000"/>
              </a:lnSpc>
              <a:spcBef>
                <a:spcPts val="500"/>
              </a:spcBef>
              <a:spcAft>
                <a:spcPts val="0"/>
              </a:spcAft>
              <a:buClr>
                <a:schemeClr val="dk1"/>
              </a:buClr>
              <a:buSzPts val="1200"/>
              <a:buFont typeface="Corbel"/>
              <a:buNone/>
              <a:defRPr sz="1200" b="1" i="0" u="none" strike="noStrike" cap="none">
                <a:solidFill>
                  <a:schemeClr val="dk1"/>
                </a:solidFill>
                <a:latin typeface="Corbel"/>
                <a:ea typeface="Corbel"/>
                <a:cs typeface="Corbel"/>
                <a:sym typeface="Corbel"/>
              </a:defRPr>
            </a:lvl4pPr>
            <a:lvl5pPr marL="2286000" marR="0" lvl="4" indent="-228600" algn="l" rtl="0">
              <a:lnSpc>
                <a:spcPct val="90000"/>
              </a:lnSpc>
              <a:spcBef>
                <a:spcPts val="500"/>
              </a:spcBef>
              <a:spcAft>
                <a:spcPts val="0"/>
              </a:spcAft>
              <a:buClr>
                <a:schemeClr val="dk1"/>
              </a:buClr>
              <a:buSzPts val="1000"/>
              <a:buFont typeface="Arial"/>
              <a:buNone/>
              <a:defRPr sz="1200" b="1" i="0" u="none" strike="noStrike" cap="none">
                <a:solidFill>
                  <a:schemeClr val="dk1"/>
                </a:solidFill>
                <a:latin typeface="Corbel"/>
                <a:ea typeface="Corbel"/>
                <a:cs typeface="Corbel"/>
                <a:sym typeface="Corbel"/>
              </a:defRPr>
            </a:lvl5pPr>
            <a:lvl6pPr marL="2743200" marR="0" lvl="5" indent="-228600" algn="l" rtl="0">
              <a:lnSpc>
                <a:spcPct val="90000"/>
              </a:lnSpc>
              <a:spcBef>
                <a:spcPts val="500"/>
              </a:spcBef>
              <a:spcAft>
                <a:spcPts val="0"/>
              </a:spcAft>
              <a:buClr>
                <a:schemeClr val="dk1"/>
              </a:buClr>
              <a:buSzPts val="1200"/>
              <a:buFont typeface="Corbel"/>
              <a:buNone/>
              <a:defRPr sz="1200" b="1" i="0" u="none" strike="noStrike" cap="none">
                <a:solidFill>
                  <a:schemeClr val="dk1"/>
                </a:solidFill>
                <a:latin typeface="Corbel"/>
                <a:ea typeface="Corbel"/>
                <a:cs typeface="Corbel"/>
                <a:sym typeface="Corbel"/>
              </a:defRPr>
            </a:lvl6pPr>
            <a:lvl7pPr marL="3200400" marR="0" lvl="6" indent="-228600" algn="l" rtl="0">
              <a:lnSpc>
                <a:spcPct val="90000"/>
              </a:lnSpc>
              <a:spcBef>
                <a:spcPts val="500"/>
              </a:spcBef>
              <a:spcAft>
                <a:spcPts val="0"/>
              </a:spcAft>
              <a:buClr>
                <a:schemeClr val="dk1"/>
              </a:buClr>
              <a:buSzPts val="1000"/>
              <a:buFont typeface="Arial"/>
              <a:buNone/>
              <a:defRPr sz="1200" b="1" i="0" u="none" strike="noStrike" cap="none">
                <a:solidFill>
                  <a:schemeClr val="dk1"/>
                </a:solidFill>
                <a:latin typeface="Corbel"/>
                <a:ea typeface="Corbel"/>
                <a:cs typeface="Corbel"/>
                <a:sym typeface="Corbel"/>
              </a:defRPr>
            </a:lvl7pPr>
            <a:lvl8pPr marL="3657600" marR="0" lvl="7" indent="-228600" algn="l" rtl="0">
              <a:lnSpc>
                <a:spcPct val="90000"/>
              </a:lnSpc>
              <a:spcBef>
                <a:spcPts val="500"/>
              </a:spcBef>
              <a:spcAft>
                <a:spcPts val="0"/>
              </a:spcAft>
              <a:buClr>
                <a:schemeClr val="dk1"/>
              </a:buClr>
              <a:buSzPts val="1200"/>
              <a:buFont typeface="Corbel"/>
              <a:buNone/>
              <a:defRPr sz="1200" b="1" i="0" u="none" strike="noStrike" cap="none">
                <a:solidFill>
                  <a:schemeClr val="dk1"/>
                </a:solidFill>
                <a:latin typeface="Corbel"/>
                <a:ea typeface="Corbel"/>
                <a:cs typeface="Corbel"/>
                <a:sym typeface="Corbel"/>
              </a:defRPr>
            </a:lvl8pPr>
            <a:lvl9pPr marL="4114800" marR="0" lvl="8" indent="-228600" algn="l" rtl="0">
              <a:lnSpc>
                <a:spcPct val="90000"/>
              </a:lnSpc>
              <a:spcBef>
                <a:spcPts val="500"/>
              </a:spcBef>
              <a:spcAft>
                <a:spcPts val="0"/>
              </a:spcAft>
              <a:buClr>
                <a:schemeClr val="dk1"/>
              </a:buClr>
              <a:buSzPts val="1000"/>
              <a:buFont typeface="Arial"/>
              <a:buNone/>
              <a:defRPr sz="1200" b="1" i="0" u="none" strike="noStrike" cap="none">
                <a:solidFill>
                  <a:schemeClr val="dk1"/>
                </a:solidFill>
                <a:latin typeface="Corbel"/>
                <a:ea typeface="Corbel"/>
                <a:cs typeface="Corbel"/>
                <a:sym typeface="Corbel"/>
              </a:defRPr>
            </a:lvl9pPr>
          </a:lstStyle>
          <a:p>
            <a:endParaRPr/>
          </a:p>
        </p:txBody>
      </p:sp>
      <p:sp>
        <p:nvSpPr>
          <p:cNvPr id="55" name="Google Shape;55;p14"/>
          <p:cNvSpPr txBox="1">
            <a:spLocks noGrp="1"/>
          </p:cNvSpPr>
          <p:nvPr>
            <p:ph type="body" idx="2"/>
          </p:nvPr>
        </p:nvSpPr>
        <p:spPr>
          <a:xfrm>
            <a:off x="970501" y="1257300"/>
            <a:ext cx="3772882" cy="2400300"/>
          </a:xfrm>
          <a:prstGeom prst="rect">
            <a:avLst/>
          </a:prstGeom>
          <a:noFill/>
          <a:ln>
            <a:noFill/>
          </a:ln>
        </p:spPr>
        <p:txBody>
          <a:bodyPr spcFirstLastPara="1" wrap="square" lIns="68575" tIns="34275" rIns="68575" bIns="34275" anchor="t" anchorCtr="0">
            <a:noAutofit/>
          </a:bodyPr>
          <a:lstStyle>
            <a:lvl1pPr marL="457200" marR="0" lvl="0" indent="-317500" algn="l" rtl="0">
              <a:lnSpc>
                <a:spcPct val="90000"/>
              </a:lnSpc>
              <a:spcBef>
                <a:spcPts val="1400"/>
              </a:spcBef>
              <a:spcAft>
                <a:spcPts val="0"/>
              </a:spcAft>
              <a:buClr>
                <a:schemeClr val="dk1"/>
              </a:buClr>
              <a:buSzPts val="1400"/>
              <a:buFont typeface="Arial"/>
              <a:buChar char="•"/>
              <a:defRPr sz="1800" b="0" i="0" u="none" strike="noStrike" cap="none">
                <a:solidFill>
                  <a:schemeClr val="dk1"/>
                </a:solidFill>
                <a:latin typeface="Corbel"/>
                <a:ea typeface="Corbel"/>
                <a:cs typeface="Corbel"/>
                <a:sym typeface="Corbel"/>
              </a:defRPr>
            </a:lvl1pPr>
            <a:lvl2pPr marL="914400" marR="0" lvl="1" indent="-304800" algn="l" rtl="0">
              <a:lnSpc>
                <a:spcPct val="90000"/>
              </a:lnSpc>
              <a:spcBef>
                <a:spcPts val="500"/>
              </a:spcBef>
              <a:spcAft>
                <a:spcPts val="0"/>
              </a:spcAft>
              <a:buClr>
                <a:schemeClr val="dk1"/>
              </a:buClr>
              <a:buSzPts val="1200"/>
              <a:buFont typeface="Corbel"/>
              <a:buChar char="–"/>
              <a:defRPr sz="1500" b="0" i="0" u="none" strike="noStrike" cap="none">
                <a:solidFill>
                  <a:schemeClr val="dk1"/>
                </a:solidFill>
                <a:latin typeface="Corbel"/>
                <a:ea typeface="Corbel"/>
                <a:cs typeface="Corbel"/>
                <a:sym typeface="Corbel"/>
              </a:defRPr>
            </a:lvl2pPr>
            <a:lvl3pPr marL="1371600" marR="0" lvl="2"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3pPr>
            <a:lvl4pPr marL="1828800" marR="0" lvl="3" indent="-304800" algn="l" rtl="0">
              <a:lnSpc>
                <a:spcPct val="90000"/>
              </a:lnSpc>
              <a:spcBef>
                <a:spcPts val="500"/>
              </a:spcBef>
              <a:spcAft>
                <a:spcPts val="0"/>
              </a:spcAft>
              <a:buClr>
                <a:schemeClr val="dk1"/>
              </a:buClr>
              <a:buSzPts val="1200"/>
              <a:buFont typeface="Corbel"/>
              <a:buChar char="–"/>
              <a:defRPr sz="1200" b="0" i="0" u="none" strike="noStrike" cap="none">
                <a:solidFill>
                  <a:schemeClr val="dk1"/>
                </a:solidFill>
                <a:latin typeface="Corbel"/>
                <a:ea typeface="Corbel"/>
                <a:cs typeface="Corbel"/>
                <a:sym typeface="Corbel"/>
              </a:defRPr>
            </a:lvl4pPr>
            <a:lvl5pPr marL="2286000" marR="0" lvl="4" indent="-292100" algn="l" rtl="0">
              <a:lnSpc>
                <a:spcPct val="90000"/>
              </a:lnSpc>
              <a:spcBef>
                <a:spcPts val="500"/>
              </a:spcBef>
              <a:spcAft>
                <a:spcPts val="0"/>
              </a:spcAft>
              <a:buClr>
                <a:schemeClr val="dk1"/>
              </a:buClr>
              <a:buSzPts val="1000"/>
              <a:buFont typeface="Arial"/>
              <a:buChar char="•"/>
              <a:defRPr sz="1200" b="0" i="0" u="none" strike="noStrike" cap="none">
                <a:solidFill>
                  <a:schemeClr val="dk1"/>
                </a:solidFill>
                <a:latin typeface="Corbel"/>
                <a:ea typeface="Corbel"/>
                <a:cs typeface="Corbel"/>
                <a:sym typeface="Corbel"/>
              </a:defRPr>
            </a:lvl5pPr>
            <a:lvl6pPr marL="2743200" marR="0" lvl="5" indent="-304800" algn="l" rtl="0">
              <a:lnSpc>
                <a:spcPct val="90000"/>
              </a:lnSpc>
              <a:spcBef>
                <a:spcPts val="500"/>
              </a:spcBef>
              <a:spcAft>
                <a:spcPts val="0"/>
              </a:spcAft>
              <a:buClr>
                <a:schemeClr val="dk1"/>
              </a:buClr>
              <a:buSzPts val="1200"/>
              <a:buFont typeface="Corbel"/>
              <a:buChar char="–"/>
              <a:defRPr sz="1200" b="0" i="0" u="none" strike="noStrike" cap="none">
                <a:solidFill>
                  <a:schemeClr val="dk1"/>
                </a:solidFill>
                <a:latin typeface="Corbel"/>
                <a:ea typeface="Corbel"/>
                <a:cs typeface="Corbel"/>
                <a:sym typeface="Corbel"/>
              </a:defRPr>
            </a:lvl6pPr>
            <a:lvl7pPr marL="3200400" marR="0" lvl="6" indent="-292100" algn="l" rtl="0">
              <a:lnSpc>
                <a:spcPct val="90000"/>
              </a:lnSpc>
              <a:spcBef>
                <a:spcPts val="500"/>
              </a:spcBef>
              <a:spcAft>
                <a:spcPts val="0"/>
              </a:spcAft>
              <a:buClr>
                <a:schemeClr val="dk1"/>
              </a:buClr>
              <a:buSzPts val="1000"/>
              <a:buFont typeface="Arial"/>
              <a:buChar char="•"/>
              <a:defRPr sz="1200" b="0" i="0" u="none" strike="noStrike" cap="none">
                <a:solidFill>
                  <a:schemeClr val="dk1"/>
                </a:solidFill>
                <a:latin typeface="Corbel"/>
                <a:ea typeface="Corbel"/>
                <a:cs typeface="Corbel"/>
                <a:sym typeface="Corbel"/>
              </a:defRPr>
            </a:lvl7pPr>
            <a:lvl8pPr marL="3657600" marR="0" lvl="7" indent="-304800" algn="l" rtl="0">
              <a:lnSpc>
                <a:spcPct val="90000"/>
              </a:lnSpc>
              <a:spcBef>
                <a:spcPts val="500"/>
              </a:spcBef>
              <a:spcAft>
                <a:spcPts val="0"/>
              </a:spcAft>
              <a:buClr>
                <a:schemeClr val="dk1"/>
              </a:buClr>
              <a:buSzPts val="1200"/>
              <a:buFont typeface="Corbel"/>
              <a:buChar char="–"/>
              <a:defRPr sz="1200" b="0" i="0" u="none" strike="noStrike" cap="none">
                <a:solidFill>
                  <a:schemeClr val="dk1"/>
                </a:solidFill>
                <a:latin typeface="Corbel"/>
                <a:ea typeface="Corbel"/>
                <a:cs typeface="Corbel"/>
                <a:sym typeface="Corbel"/>
              </a:defRPr>
            </a:lvl8pPr>
            <a:lvl9pPr marL="4114800" marR="0" lvl="8" indent="-292100" algn="l" rtl="0">
              <a:lnSpc>
                <a:spcPct val="90000"/>
              </a:lnSpc>
              <a:spcBef>
                <a:spcPts val="500"/>
              </a:spcBef>
              <a:spcAft>
                <a:spcPts val="0"/>
              </a:spcAft>
              <a:buClr>
                <a:schemeClr val="dk1"/>
              </a:buClr>
              <a:buSzPts val="1000"/>
              <a:buFont typeface="Arial"/>
              <a:buChar char="•"/>
              <a:defRPr sz="1200" b="0" i="0" u="none" strike="noStrike" cap="none">
                <a:solidFill>
                  <a:schemeClr val="dk1"/>
                </a:solidFill>
                <a:latin typeface="Corbel"/>
                <a:ea typeface="Corbel"/>
                <a:cs typeface="Corbel"/>
                <a:sym typeface="Corbel"/>
              </a:defRPr>
            </a:lvl9pPr>
          </a:lstStyle>
          <a:p>
            <a:endParaRPr/>
          </a:p>
        </p:txBody>
      </p:sp>
      <p:sp>
        <p:nvSpPr>
          <p:cNvPr id="56" name="Google Shape;56;p14"/>
          <p:cNvSpPr txBox="1">
            <a:spLocks noGrp="1"/>
          </p:cNvSpPr>
          <p:nvPr>
            <p:ph type="body" idx="3"/>
          </p:nvPr>
        </p:nvSpPr>
        <p:spPr>
          <a:xfrm>
            <a:off x="4914990" y="514350"/>
            <a:ext cx="3772882" cy="742950"/>
          </a:xfrm>
          <a:prstGeom prst="rect">
            <a:avLst/>
          </a:prstGeom>
          <a:noFill/>
          <a:ln>
            <a:noFill/>
          </a:ln>
        </p:spPr>
        <p:txBody>
          <a:bodyPr spcFirstLastPara="1" wrap="square" lIns="68575" tIns="34275" rIns="68575" bIns="34275" anchor="ctr" anchorCtr="0">
            <a:normAutofit/>
          </a:bodyPr>
          <a:lstStyle>
            <a:lvl1pPr marL="457200" marR="0" lvl="0" indent="-228600" algn="l" rtl="0">
              <a:lnSpc>
                <a:spcPct val="90000"/>
              </a:lnSpc>
              <a:spcBef>
                <a:spcPts val="0"/>
              </a:spcBef>
              <a:spcAft>
                <a:spcPts val="0"/>
              </a:spcAft>
              <a:buClr>
                <a:schemeClr val="dk1"/>
              </a:buClr>
              <a:buSzPts val="1900"/>
              <a:buFont typeface="Arial"/>
              <a:buNone/>
              <a:defRPr sz="2400" b="0" i="0" u="none" strike="noStrike" cap="none">
                <a:solidFill>
                  <a:schemeClr val="dk1"/>
                </a:solidFill>
                <a:latin typeface="Corbel"/>
                <a:ea typeface="Corbel"/>
                <a:cs typeface="Corbel"/>
                <a:sym typeface="Corbel"/>
              </a:defRPr>
            </a:lvl1pPr>
            <a:lvl2pPr marL="914400" marR="0" lvl="1" indent="-228600" algn="l" rtl="0">
              <a:lnSpc>
                <a:spcPct val="90000"/>
              </a:lnSpc>
              <a:spcBef>
                <a:spcPts val="500"/>
              </a:spcBef>
              <a:spcAft>
                <a:spcPts val="0"/>
              </a:spcAft>
              <a:buClr>
                <a:schemeClr val="dk1"/>
              </a:buClr>
              <a:buSzPts val="1200"/>
              <a:buFont typeface="Corbel"/>
              <a:buNone/>
              <a:defRPr sz="1500" b="1" i="0" u="none" strike="noStrike" cap="none">
                <a:solidFill>
                  <a:schemeClr val="dk1"/>
                </a:solidFill>
                <a:latin typeface="Corbel"/>
                <a:ea typeface="Corbel"/>
                <a:cs typeface="Corbel"/>
                <a:sym typeface="Corbel"/>
              </a:defRPr>
            </a:lvl2pPr>
            <a:lvl3pPr marL="1371600" marR="0" lvl="2" indent="-228600" algn="l" rtl="0">
              <a:lnSpc>
                <a:spcPct val="90000"/>
              </a:lnSpc>
              <a:spcBef>
                <a:spcPts val="500"/>
              </a:spcBef>
              <a:spcAft>
                <a:spcPts val="0"/>
              </a:spcAft>
              <a:buClr>
                <a:schemeClr val="dk1"/>
              </a:buClr>
              <a:buSzPts val="1100"/>
              <a:buFont typeface="Arial"/>
              <a:buNone/>
              <a:defRPr sz="1400" b="1" i="0" u="none" strike="noStrike" cap="none">
                <a:solidFill>
                  <a:schemeClr val="dk1"/>
                </a:solidFill>
                <a:latin typeface="Corbel"/>
                <a:ea typeface="Corbel"/>
                <a:cs typeface="Corbel"/>
                <a:sym typeface="Corbel"/>
              </a:defRPr>
            </a:lvl3pPr>
            <a:lvl4pPr marL="1828800" marR="0" lvl="3" indent="-228600" algn="l" rtl="0">
              <a:lnSpc>
                <a:spcPct val="90000"/>
              </a:lnSpc>
              <a:spcBef>
                <a:spcPts val="500"/>
              </a:spcBef>
              <a:spcAft>
                <a:spcPts val="0"/>
              </a:spcAft>
              <a:buClr>
                <a:schemeClr val="dk1"/>
              </a:buClr>
              <a:buSzPts val="1200"/>
              <a:buFont typeface="Corbel"/>
              <a:buNone/>
              <a:defRPr sz="1200" b="1" i="0" u="none" strike="noStrike" cap="none">
                <a:solidFill>
                  <a:schemeClr val="dk1"/>
                </a:solidFill>
                <a:latin typeface="Corbel"/>
                <a:ea typeface="Corbel"/>
                <a:cs typeface="Corbel"/>
                <a:sym typeface="Corbel"/>
              </a:defRPr>
            </a:lvl4pPr>
            <a:lvl5pPr marL="2286000" marR="0" lvl="4" indent="-228600" algn="l" rtl="0">
              <a:lnSpc>
                <a:spcPct val="90000"/>
              </a:lnSpc>
              <a:spcBef>
                <a:spcPts val="500"/>
              </a:spcBef>
              <a:spcAft>
                <a:spcPts val="0"/>
              </a:spcAft>
              <a:buClr>
                <a:schemeClr val="dk1"/>
              </a:buClr>
              <a:buSzPts val="1000"/>
              <a:buFont typeface="Arial"/>
              <a:buNone/>
              <a:defRPr sz="1200" b="1" i="0" u="none" strike="noStrike" cap="none">
                <a:solidFill>
                  <a:schemeClr val="dk1"/>
                </a:solidFill>
                <a:latin typeface="Corbel"/>
                <a:ea typeface="Corbel"/>
                <a:cs typeface="Corbel"/>
                <a:sym typeface="Corbel"/>
              </a:defRPr>
            </a:lvl5pPr>
            <a:lvl6pPr marL="2743200" marR="0" lvl="5" indent="-228600" algn="l" rtl="0">
              <a:lnSpc>
                <a:spcPct val="90000"/>
              </a:lnSpc>
              <a:spcBef>
                <a:spcPts val="500"/>
              </a:spcBef>
              <a:spcAft>
                <a:spcPts val="0"/>
              </a:spcAft>
              <a:buClr>
                <a:schemeClr val="dk1"/>
              </a:buClr>
              <a:buSzPts val="1200"/>
              <a:buFont typeface="Corbel"/>
              <a:buNone/>
              <a:defRPr sz="1200" b="1" i="0" u="none" strike="noStrike" cap="none">
                <a:solidFill>
                  <a:schemeClr val="dk1"/>
                </a:solidFill>
                <a:latin typeface="Corbel"/>
                <a:ea typeface="Corbel"/>
                <a:cs typeface="Corbel"/>
                <a:sym typeface="Corbel"/>
              </a:defRPr>
            </a:lvl6pPr>
            <a:lvl7pPr marL="3200400" marR="0" lvl="6" indent="-228600" algn="l" rtl="0">
              <a:lnSpc>
                <a:spcPct val="90000"/>
              </a:lnSpc>
              <a:spcBef>
                <a:spcPts val="500"/>
              </a:spcBef>
              <a:spcAft>
                <a:spcPts val="0"/>
              </a:spcAft>
              <a:buClr>
                <a:schemeClr val="dk1"/>
              </a:buClr>
              <a:buSzPts val="1000"/>
              <a:buFont typeface="Arial"/>
              <a:buNone/>
              <a:defRPr sz="1200" b="1" i="0" u="none" strike="noStrike" cap="none">
                <a:solidFill>
                  <a:schemeClr val="dk1"/>
                </a:solidFill>
                <a:latin typeface="Corbel"/>
                <a:ea typeface="Corbel"/>
                <a:cs typeface="Corbel"/>
                <a:sym typeface="Corbel"/>
              </a:defRPr>
            </a:lvl7pPr>
            <a:lvl8pPr marL="3657600" marR="0" lvl="7" indent="-228600" algn="l" rtl="0">
              <a:lnSpc>
                <a:spcPct val="90000"/>
              </a:lnSpc>
              <a:spcBef>
                <a:spcPts val="500"/>
              </a:spcBef>
              <a:spcAft>
                <a:spcPts val="0"/>
              </a:spcAft>
              <a:buClr>
                <a:schemeClr val="dk1"/>
              </a:buClr>
              <a:buSzPts val="1200"/>
              <a:buFont typeface="Corbel"/>
              <a:buNone/>
              <a:defRPr sz="1200" b="1" i="0" u="none" strike="noStrike" cap="none">
                <a:solidFill>
                  <a:schemeClr val="dk1"/>
                </a:solidFill>
                <a:latin typeface="Corbel"/>
                <a:ea typeface="Corbel"/>
                <a:cs typeface="Corbel"/>
                <a:sym typeface="Corbel"/>
              </a:defRPr>
            </a:lvl8pPr>
            <a:lvl9pPr marL="4114800" marR="0" lvl="8" indent="-228600" algn="l" rtl="0">
              <a:lnSpc>
                <a:spcPct val="90000"/>
              </a:lnSpc>
              <a:spcBef>
                <a:spcPts val="500"/>
              </a:spcBef>
              <a:spcAft>
                <a:spcPts val="0"/>
              </a:spcAft>
              <a:buClr>
                <a:schemeClr val="dk1"/>
              </a:buClr>
              <a:buSzPts val="1000"/>
              <a:buFont typeface="Arial"/>
              <a:buNone/>
              <a:defRPr sz="1200" b="1" i="0" u="none" strike="noStrike" cap="none">
                <a:solidFill>
                  <a:schemeClr val="dk1"/>
                </a:solidFill>
                <a:latin typeface="Corbel"/>
                <a:ea typeface="Corbel"/>
                <a:cs typeface="Corbel"/>
                <a:sym typeface="Corbel"/>
              </a:defRPr>
            </a:lvl9pPr>
          </a:lstStyle>
          <a:p>
            <a:endParaRPr/>
          </a:p>
        </p:txBody>
      </p:sp>
      <p:sp>
        <p:nvSpPr>
          <p:cNvPr id="57" name="Google Shape;57;p14"/>
          <p:cNvSpPr txBox="1">
            <a:spLocks noGrp="1"/>
          </p:cNvSpPr>
          <p:nvPr>
            <p:ph type="body" idx="4"/>
          </p:nvPr>
        </p:nvSpPr>
        <p:spPr>
          <a:xfrm>
            <a:off x="4913798" y="1257300"/>
            <a:ext cx="3772882" cy="2400300"/>
          </a:xfrm>
          <a:prstGeom prst="rect">
            <a:avLst/>
          </a:prstGeom>
          <a:noFill/>
          <a:ln>
            <a:noFill/>
          </a:ln>
        </p:spPr>
        <p:txBody>
          <a:bodyPr spcFirstLastPara="1" wrap="square" lIns="68575" tIns="34275" rIns="68575" bIns="34275" anchor="t" anchorCtr="0">
            <a:noAutofit/>
          </a:bodyPr>
          <a:lstStyle>
            <a:lvl1pPr marL="457200" marR="0" lvl="0" indent="-317500" algn="l" rtl="0">
              <a:lnSpc>
                <a:spcPct val="90000"/>
              </a:lnSpc>
              <a:spcBef>
                <a:spcPts val="1400"/>
              </a:spcBef>
              <a:spcAft>
                <a:spcPts val="0"/>
              </a:spcAft>
              <a:buClr>
                <a:schemeClr val="dk1"/>
              </a:buClr>
              <a:buSzPts val="1400"/>
              <a:buFont typeface="Arial"/>
              <a:buChar char="•"/>
              <a:defRPr sz="1800" b="0" i="0" u="none" strike="noStrike" cap="none">
                <a:solidFill>
                  <a:schemeClr val="dk1"/>
                </a:solidFill>
                <a:latin typeface="Corbel"/>
                <a:ea typeface="Corbel"/>
                <a:cs typeface="Corbel"/>
                <a:sym typeface="Corbel"/>
              </a:defRPr>
            </a:lvl1pPr>
            <a:lvl2pPr marL="914400" marR="0" lvl="1" indent="-304800" algn="l" rtl="0">
              <a:lnSpc>
                <a:spcPct val="90000"/>
              </a:lnSpc>
              <a:spcBef>
                <a:spcPts val="500"/>
              </a:spcBef>
              <a:spcAft>
                <a:spcPts val="0"/>
              </a:spcAft>
              <a:buClr>
                <a:schemeClr val="dk1"/>
              </a:buClr>
              <a:buSzPts val="1200"/>
              <a:buFont typeface="Corbel"/>
              <a:buChar char="–"/>
              <a:defRPr sz="1500" b="0" i="0" u="none" strike="noStrike" cap="none">
                <a:solidFill>
                  <a:schemeClr val="dk1"/>
                </a:solidFill>
                <a:latin typeface="Corbel"/>
                <a:ea typeface="Corbel"/>
                <a:cs typeface="Corbel"/>
                <a:sym typeface="Corbel"/>
              </a:defRPr>
            </a:lvl2pPr>
            <a:lvl3pPr marL="1371600" marR="0" lvl="2"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3pPr>
            <a:lvl4pPr marL="1828800" marR="0" lvl="3" indent="-304800" algn="l" rtl="0">
              <a:lnSpc>
                <a:spcPct val="90000"/>
              </a:lnSpc>
              <a:spcBef>
                <a:spcPts val="500"/>
              </a:spcBef>
              <a:spcAft>
                <a:spcPts val="0"/>
              </a:spcAft>
              <a:buClr>
                <a:schemeClr val="dk1"/>
              </a:buClr>
              <a:buSzPts val="1200"/>
              <a:buFont typeface="Corbel"/>
              <a:buChar char="–"/>
              <a:defRPr sz="1200" b="0" i="0" u="none" strike="noStrike" cap="none">
                <a:solidFill>
                  <a:schemeClr val="dk1"/>
                </a:solidFill>
                <a:latin typeface="Corbel"/>
                <a:ea typeface="Corbel"/>
                <a:cs typeface="Corbel"/>
                <a:sym typeface="Corbel"/>
              </a:defRPr>
            </a:lvl4pPr>
            <a:lvl5pPr marL="2286000" marR="0" lvl="4" indent="-292100" algn="l" rtl="0">
              <a:lnSpc>
                <a:spcPct val="90000"/>
              </a:lnSpc>
              <a:spcBef>
                <a:spcPts val="500"/>
              </a:spcBef>
              <a:spcAft>
                <a:spcPts val="0"/>
              </a:spcAft>
              <a:buClr>
                <a:schemeClr val="dk1"/>
              </a:buClr>
              <a:buSzPts val="1000"/>
              <a:buFont typeface="Arial"/>
              <a:buChar char="•"/>
              <a:defRPr sz="1200" b="0" i="0" u="none" strike="noStrike" cap="none">
                <a:solidFill>
                  <a:schemeClr val="dk1"/>
                </a:solidFill>
                <a:latin typeface="Corbel"/>
                <a:ea typeface="Corbel"/>
                <a:cs typeface="Corbel"/>
                <a:sym typeface="Corbel"/>
              </a:defRPr>
            </a:lvl5pPr>
            <a:lvl6pPr marL="2743200" marR="0" lvl="5" indent="-304800" algn="l" rtl="0">
              <a:lnSpc>
                <a:spcPct val="90000"/>
              </a:lnSpc>
              <a:spcBef>
                <a:spcPts val="500"/>
              </a:spcBef>
              <a:spcAft>
                <a:spcPts val="0"/>
              </a:spcAft>
              <a:buClr>
                <a:schemeClr val="dk1"/>
              </a:buClr>
              <a:buSzPts val="1200"/>
              <a:buFont typeface="Corbel"/>
              <a:buChar char="–"/>
              <a:defRPr sz="1200" b="0" i="0" u="none" strike="noStrike" cap="none">
                <a:solidFill>
                  <a:schemeClr val="dk1"/>
                </a:solidFill>
                <a:latin typeface="Corbel"/>
                <a:ea typeface="Corbel"/>
                <a:cs typeface="Corbel"/>
                <a:sym typeface="Corbel"/>
              </a:defRPr>
            </a:lvl6pPr>
            <a:lvl7pPr marL="3200400" marR="0" lvl="6" indent="-292100" algn="l" rtl="0">
              <a:lnSpc>
                <a:spcPct val="90000"/>
              </a:lnSpc>
              <a:spcBef>
                <a:spcPts val="500"/>
              </a:spcBef>
              <a:spcAft>
                <a:spcPts val="0"/>
              </a:spcAft>
              <a:buClr>
                <a:schemeClr val="dk1"/>
              </a:buClr>
              <a:buSzPts val="1000"/>
              <a:buFont typeface="Arial"/>
              <a:buChar char="•"/>
              <a:defRPr sz="1200" b="0" i="0" u="none" strike="noStrike" cap="none">
                <a:solidFill>
                  <a:schemeClr val="dk1"/>
                </a:solidFill>
                <a:latin typeface="Corbel"/>
                <a:ea typeface="Corbel"/>
                <a:cs typeface="Corbel"/>
                <a:sym typeface="Corbel"/>
              </a:defRPr>
            </a:lvl7pPr>
            <a:lvl8pPr marL="3657600" marR="0" lvl="7" indent="-304800" algn="l" rtl="0">
              <a:lnSpc>
                <a:spcPct val="90000"/>
              </a:lnSpc>
              <a:spcBef>
                <a:spcPts val="500"/>
              </a:spcBef>
              <a:spcAft>
                <a:spcPts val="0"/>
              </a:spcAft>
              <a:buClr>
                <a:schemeClr val="dk1"/>
              </a:buClr>
              <a:buSzPts val="1200"/>
              <a:buFont typeface="Corbel"/>
              <a:buChar char="–"/>
              <a:defRPr sz="1200" b="0" i="0" u="none" strike="noStrike" cap="none">
                <a:solidFill>
                  <a:schemeClr val="dk1"/>
                </a:solidFill>
                <a:latin typeface="Corbel"/>
                <a:ea typeface="Corbel"/>
                <a:cs typeface="Corbel"/>
                <a:sym typeface="Corbel"/>
              </a:defRPr>
            </a:lvl8pPr>
            <a:lvl9pPr marL="4114800" marR="0" lvl="8" indent="-292100" algn="l" rtl="0">
              <a:lnSpc>
                <a:spcPct val="90000"/>
              </a:lnSpc>
              <a:spcBef>
                <a:spcPts val="500"/>
              </a:spcBef>
              <a:spcAft>
                <a:spcPts val="0"/>
              </a:spcAft>
              <a:buClr>
                <a:schemeClr val="dk1"/>
              </a:buClr>
              <a:buSzPts val="1000"/>
              <a:buFont typeface="Arial"/>
              <a:buChar char="•"/>
              <a:defRPr sz="1200" b="0" i="0" u="none" strike="noStrike" cap="none">
                <a:solidFill>
                  <a:schemeClr val="dk1"/>
                </a:solidFill>
                <a:latin typeface="Corbel"/>
                <a:ea typeface="Corbel"/>
                <a:cs typeface="Corbel"/>
                <a:sym typeface="Corbel"/>
              </a:defRPr>
            </a:lvl9pPr>
          </a:lstStyle>
          <a:p>
            <a:endParaRPr/>
          </a:p>
        </p:txBody>
      </p:sp>
      <p:sp>
        <p:nvSpPr>
          <p:cNvPr id="58" name="Google Shape;58;p14"/>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59" name="Google Shape;59;p14"/>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60" name="Google Shape;60;p14"/>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5"/>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63" name="Google Shape;63;p15"/>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64" name="Google Shape;64;p15"/>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p:cSld name="Title Slide">
    <p:bg>
      <p:bgPr>
        <a:gradFill>
          <a:gsLst>
            <a:gs pos="0">
              <a:srgbClr val="EAF2F8"/>
            </a:gs>
            <a:gs pos="58000">
              <a:srgbClr val="D8E5F1"/>
            </a:gs>
            <a:gs pos="100000">
              <a:schemeClr val="lt2"/>
            </a:gs>
          </a:gsLst>
          <a:lin ang="14400000" scaled="0"/>
        </a:gradFill>
        <a:effectLst/>
      </p:bgPr>
    </p:bg>
    <p:spTree>
      <p:nvGrpSpPr>
        <p:cNvPr id="1" name="Shape 65"/>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6"/>
        <p:cNvGrpSpPr/>
        <p:nvPr/>
      </p:nvGrpSpPr>
      <p:grpSpPr>
        <a:xfrm>
          <a:off x="0" y="0"/>
          <a:ext cx="0" cy="0"/>
          <a:chOff x="0" y="0"/>
          <a:chExt cx="0" cy="0"/>
        </a:xfrm>
      </p:grpSpPr>
      <p:sp>
        <p:nvSpPr>
          <p:cNvPr id="67" name="Google Shape;67;p17"/>
          <p:cNvSpPr txBox="1">
            <a:spLocks noGrp="1"/>
          </p:cNvSpPr>
          <p:nvPr>
            <p:ph type="title"/>
          </p:nvPr>
        </p:nvSpPr>
        <p:spPr>
          <a:xfrm>
            <a:off x="457200" y="3829050"/>
            <a:ext cx="8230672" cy="800100"/>
          </a:xfrm>
          <a:prstGeom prst="rect">
            <a:avLst/>
          </a:prstGeom>
          <a:noFill/>
          <a:ln>
            <a:noFill/>
          </a:ln>
        </p:spPr>
        <p:txBody>
          <a:bodyPr spcFirstLastPara="1" wrap="square" lIns="68575" tIns="34275" rIns="68575" bIns="34275" anchor="t" anchorCtr="0">
            <a:noAutofit/>
          </a:bodyPr>
          <a:lstStyle>
            <a:lvl1pPr marR="0" lvl="0" algn="l" rtl="0">
              <a:lnSpc>
                <a:spcPct val="80000"/>
              </a:lnSpc>
              <a:spcBef>
                <a:spcPts val="0"/>
              </a:spcBef>
              <a:spcAft>
                <a:spcPts val="0"/>
              </a:spcAft>
              <a:buClr>
                <a:schemeClr val="accent1"/>
              </a:buClr>
              <a:buSzPts val="2700"/>
              <a:buFont typeface="Corbel"/>
              <a:buNone/>
              <a:defRPr sz="27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8" name="Google Shape;68;p17"/>
          <p:cNvSpPr txBox="1">
            <a:spLocks noGrp="1"/>
          </p:cNvSpPr>
          <p:nvPr>
            <p:ph type="body" idx="1"/>
          </p:nvPr>
        </p:nvSpPr>
        <p:spPr>
          <a:xfrm>
            <a:off x="970613" y="514350"/>
            <a:ext cx="7717259" cy="3143249"/>
          </a:xfrm>
          <a:prstGeom prst="rect">
            <a:avLst/>
          </a:prstGeom>
          <a:noFill/>
          <a:ln>
            <a:noFill/>
          </a:ln>
        </p:spPr>
        <p:txBody>
          <a:bodyPr spcFirstLastPara="1" wrap="square" lIns="68575" tIns="34275" rIns="68575" bIns="34275" anchor="t" anchorCtr="0">
            <a:noAutofit/>
          </a:bodyPr>
          <a:lstStyle>
            <a:lvl1pPr marL="457200" marR="0" lvl="0" indent="-336550" algn="l" rtl="0">
              <a:lnSpc>
                <a:spcPct val="90000"/>
              </a:lnSpc>
              <a:spcBef>
                <a:spcPts val="1400"/>
              </a:spcBef>
              <a:spcAft>
                <a:spcPts val="0"/>
              </a:spcAft>
              <a:buClr>
                <a:schemeClr val="dk1"/>
              </a:buClr>
              <a:buSzPts val="1700"/>
              <a:buFont typeface="Arial"/>
              <a:buChar char="•"/>
              <a:defRPr sz="2100" b="0" i="0" u="none" strike="noStrike" cap="none">
                <a:solidFill>
                  <a:schemeClr val="dk1"/>
                </a:solidFill>
                <a:latin typeface="Corbel"/>
                <a:ea typeface="Corbel"/>
                <a:cs typeface="Corbel"/>
                <a:sym typeface="Corbel"/>
              </a:defRPr>
            </a:lvl1pPr>
            <a:lvl2pPr marL="914400" marR="0" lvl="1" indent="-317500" algn="l" rtl="0">
              <a:lnSpc>
                <a:spcPct val="90000"/>
              </a:lnSpc>
              <a:spcBef>
                <a:spcPts val="500"/>
              </a:spcBef>
              <a:spcAft>
                <a:spcPts val="0"/>
              </a:spcAft>
              <a:buClr>
                <a:schemeClr val="dk1"/>
              </a:buClr>
              <a:buSzPts val="1400"/>
              <a:buFont typeface="Corbel"/>
              <a:buChar char="–"/>
              <a:defRPr sz="1800" b="0" i="0" u="none" strike="noStrike" cap="none">
                <a:solidFill>
                  <a:schemeClr val="dk1"/>
                </a:solidFill>
                <a:latin typeface="Corbel"/>
                <a:ea typeface="Corbel"/>
                <a:cs typeface="Corbel"/>
                <a:sym typeface="Corbel"/>
              </a:defRPr>
            </a:lvl2pPr>
            <a:lvl3pPr marL="1371600" marR="0" lvl="2" indent="-304800" algn="l" rtl="0">
              <a:lnSpc>
                <a:spcPct val="90000"/>
              </a:lnSpc>
              <a:spcBef>
                <a:spcPts val="500"/>
              </a:spcBef>
              <a:spcAft>
                <a:spcPts val="0"/>
              </a:spcAft>
              <a:buClr>
                <a:schemeClr val="dk1"/>
              </a:buClr>
              <a:buSzPts val="1200"/>
              <a:buFont typeface="Arial"/>
              <a:buChar char="•"/>
              <a:defRPr sz="1500" b="0" i="0" u="none" strike="noStrike" cap="none">
                <a:solidFill>
                  <a:schemeClr val="dk1"/>
                </a:solidFill>
                <a:latin typeface="Corbel"/>
                <a:ea typeface="Corbel"/>
                <a:cs typeface="Corbel"/>
                <a:sym typeface="Corbel"/>
              </a:defRPr>
            </a:lvl3pPr>
            <a:lvl4pPr marL="1828800" marR="0" lvl="3"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4pPr>
            <a:lvl5pPr marL="2286000" marR="0" lvl="4"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5pPr>
            <a:lvl6pPr marL="2743200" marR="0" lvl="5"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6pPr>
            <a:lvl7pPr marL="3200400" marR="0" lvl="6"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7pPr>
            <a:lvl8pPr marL="3657600" marR="0" lvl="7"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8pPr>
            <a:lvl9pPr marL="4114800" marR="0" lvl="8"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9pPr>
          </a:lstStyle>
          <a:p>
            <a:endParaRPr/>
          </a:p>
        </p:txBody>
      </p:sp>
      <p:sp>
        <p:nvSpPr>
          <p:cNvPr id="69" name="Google Shape;69;p17"/>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70" name="Google Shape;70;p17"/>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71" name="Google Shape;71;p17"/>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72"/>
        <p:cNvGrpSpPr/>
        <p:nvPr/>
      </p:nvGrpSpPr>
      <p:grpSpPr>
        <a:xfrm>
          <a:off x="0" y="0"/>
          <a:ext cx="0" cy="0"/>
          <a:chOff x="0" y="0"/>
          <a:chExt cx="0" cy="0"/>
        </a:xfrm>
      </p:grpSpPr>
      <p:sp>
        <p:nvSpPr>
          <p:cNvPr id="73" name="Google Shape;73;p18"/>
          <p:cNvSpPr txBox="1">
            <a:spLocks noGrp="1"/>
          </p:cNvSpPr>
          <p:nvPr>
            <p:ph type="title"/>
          </p:nvPr>
        </p:nvSpPr>
        <p:spPr>
          <a:xfrm>
            <a:off x="456129" y="1943100"/>
            <a:ext cx="6173807" cy="2114550"/>
          </a:xfrm>
          <a:prstGeom prst="rect">
            <a:avLst/>
          </a:prstGeom>
          <a:noFill/>
          <a:ln>
            <a:noFill/>
          </a:ln>
        </p:spPr>
        <p:txBody>
          <a:bodyPr spcFirstLastPara="1" wrap="square" lIns="68575" tIns="34275" rIns="68575" bIns="34275" anchor="b" anchorCtr="0">
            <a:normAutofit/>
          </a:bodyPr>
          <a:lstStyle>
            <a:lvl1pPr marR="0" lvl="0" algn="l" rtl="0">
              <a:lnSpc>
                <a:spcPct val="80000"/>
              </a:lnSpc>
              <a:spcBef>
                <a:spcPts val="0"/>
              </a:spcBef>
              <a:spcAft>
                <a:spcPts val="0"/>
              </a:spcAft>
              <a:buClr>
                <a:schemeClr val="accent1"/>
              </a:buClr>
              <a:buSzPts val="3600"/>
              <a:buFont typeface="Corbel"/>
              <a:buNone/>
              <a:defRPr sz="36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4" name="Google Shape;74;p18"/>
          <p:cNvSpPr txBox="1">
            <a:spLocks noGrp="1"/>
          </p:cNvSpPr>
          <p:nvPr>
            <p:ph type="body" idx="1"/>
          </p:nvPr>
        </p:nvSpPr>
        <p:spPr>
          <a:xfrm>
            <a:off x="454937" y="4057650"/>
            <a:ext cx="6174999" cy="571500"/>
          </a:xfrm>
          <a:prstGeom prst="rect">
            <a:avLst/>
          </a:prstGeom>
          <a:noFill/>
          <a:ln>
            <a:noFill/>
          </a:ln>
        </p:spPr>
        <p:txBody>
          <a:bodyPr spcFirstLastPara="1" wrap="square" lIns="68575" tIns="34275" rIns="68575" bIns="34275" anchor="t" anchorCtr="0">
            <a:normAutofit/>
          </a:bodyPr>
          <a:lstStyle>
            <a:lvl1pPr marL="457200" marR="0" lvl="0" indent="-228600" algn="l" rtl="0">
              <a:lnSpc>
                <a:spcPct val="90000"/>
              </a:lnSpc>
              <a:spcBef>
                <a:spcPts val="0"/>
              </a:spcBef>
              <a:spcAft>
                <a:spcPts val="0"/>
              </a:spcAft>
              <a:buClr>
                <a:schemeClr val="dk1"/>
              </a:buClr>
              <a:buSzPts val="1400"/>
              <a:buFont typeface="Arial"/>
              <a:buNone/>
              <a:defRPr sz="1800" b="0" i="0" u="none" strike="noStrike" cap="none">
                <a:solidFill>
                  <a:schemeClr val="dk1"/>
                </a:solidFill>
                <a:latin typeface="Corbel"/>
                <a:ea typeface="Corbel"/>
                <a:cs typeface="Corbel"/>
                <a:sym typeface="Corbel"/>
              </a:defRPr>
            </a:lvl1pPr>
            <a:lvl2pPr marL="914400" marR="0" lvl="1" indent="-228600" algn="l" rtl="0">
              <a:lnSpc>
                <a:spcPct val="90000"/>
              </a:lnSpc>
              <a:spcBef>
                <a:spcPts val="500"/>
              </a:spcBef>
              <a:spcAft>
                <a:spcPts val="0"/>
              </a:spcAft>
              <a:buClr>
                <a:srgbClr val="909090"/>
              </a:buClr>
              <a:buSzPts val="1100"/>
              <a:buFont typeface="Corbel"/>
              <a:buNone/>
              <a:defRPr sz="1400" b="0" i="0" u="none" strike="noStrike" cap="none">
                <a:solidFill>
                  <a:srgbClr val="909090"/>
                </a:solidFill>
                <a:latin typeface="Corbel"/>
                <a:ea typeface="Corbel"/>
                <a:cs typeface="Corbel"/>
                <a:sym typeface="Corbel"/>
              </a:defRPr>
            </a:lvl2pPr>
            <a:lvl3pPr marL="1371600" marR="0" lvl="2" indent="-228600" algn="l" rtl="0">
              <a:lnSpc>
                <a:spcPct val="90000"/>
              </a:lnSpc>
              <a:spcBef>
                <a:spcPts val="500"/>
              </a:spcBef>
              <a:spcAft>
                <a:spcPts val="0"/>
              </a:spcAft>
              <a:buClr>
                <a:schemeClr val="dk1"/>
              </a:buClr>
              <a:buSzPts val="1000"/>
              <a:buFont typeface="Arial"/>
              <a:buNone/>
              <a:defRPr sz="1200" b="0" i="0" u="none" strike="noStrike" cap="none">
                <a:solidFill>
                  <a:srgbClr val="909090"/>
                </a:solidFill>
                <a:latin typeface="Corbel"/>
                <a:ea typeface="Corbel"/>
                <a:cs typeface="Corbel"/>
                <a:sym typeface="Corbel"/>
              </a:defRPr>
            </a:lvl3pPr>
            <a:lvl4pPr marL="1828800" marR="0" lvl="3" indent="-228600" algn="l" rtl="0">
              <a:lnSpc>
                <a:spcPct val="90000"/>
              </a:lnSpc>
              <a:spcBef>
                <a:spcPts val="500"/>
              </a:spcBef>
              <a:spcAft>
                <a:spcPts val="0"/>
              </a:spcAft>
              <a:buClr>
                <a:srgbClr val="909090"/>
              </a:buClr>
              <a:buSzPts val="1100"/>
              <a:buFont typeface="Corbel"/>
              <a:buNone/>
              <a:defRPr sz="1100" b="0" i="0" u="none" strike="noStrike" cap="none">
                <a:solidFill>
                  <a:srgbClr val="909090"/>
                </a:solidFill>
                <a:latin typeface="Corbel"/>
                <a:ea typeface="Corbel"/>
                <a:cs typeface="Corbel"/>
                <a:sym typeface="Corbel"/>
              </a:defRPr>
            </a:lvl4pPr>
            <a:lvl5pPr marL="2286000" marR="0" lvl="4" indent="-228600" algn="l" rtl="0">
              <a:lnSpc>
                <a:spcPct val="90000"/>
              </a:lnSpc>
              <a:spcBef>
                <a:spcPts val="500"/>
              </a:spcBef>
              <a:spcAft>
                <a:spcPts val="0"/>
              </a:spcAft>
              <a:buClr>
                <a:schemeClr val="dk1"/>
              </a:buClr>
              <a:buSzPts val="800"/>
              <a:buFont typeface="Arial"/>
              <a:buNone/>
              <a:defRPr sz="1100" b="0" i="0" u="none" strike="noStrike" cap="none">
                <a:solidFill>
                  <a:srgbClr val="909090"/>
                </a:solidFill>
                <a:latin typeface="Corbel"/>
                <a:ea typeface="Corbel"/>
                <a:cs typeface="Corbel"/>
                <a:sym typeface="Corbel"/>
              </a:defRPr>
            </a:lvl5pPr>
            <a:lvl6pPr marL="2743200" marR="0" lvl="5" indent="-228600" algn="l" rtl="0">
              <a:lnSpc>
                <a:spcPct val="90000"/>
              </a:lnSpc>
              <a:spcBef>
                <a:spcPts val="500"/>
              </a:spcBef>
              <a:spcAft>
                <a:spcPts val="0"/>
              </a:spcAft>
              <a:buClr>
                <a:srgbClr val="909090"/>
              </a:buClr>
              <a:buSzPts val="1100"/>
              <a:buFont typeface="Corbel"/>
              <a:buNone/>
              <a:defRPr sz="1100" b="0" i="0" u="none" strike="noStrike" cap="none">
                <a:solidFill>
                  <a:srgbClr val="909090"/>
                </a:solidFill>
                <a:latin typeface="Corbel"/>
                <a:ea typeface="Corbel"/>
                <a:cs typeface="Corbel"/>
                <a:sym typeface="Corbel"/>
              </a:defRPr>
            </a:lvl6pPr>
            <a:lvl7pPr marL="3200400" marR="0" lvl="6" indent="-228600" algn="l" rtl="0">
              <a:lnSpc>
                <a:spcPct val="90000"/>
              </a:lnSpc>
              <a:spcBef>
                <a:spcPts val="500"/>
              </a:spcBef>
              <a:spcAft>
                <a:spcPts val="0"/>
              </a:spcAft>
              <a:buClr>
                <a:srgbClr val="909090"/>
              </a:buClr>
              <a:buSzPts val="800"/>
              <a:buFont typeface="Arial"/>
              <a:buNone/>
              <a:defRPr sz="1100" b="0" i="0" u="none" strike="noStrike" cap="none">
                <a:solidFill>
                  <a:srgbClr val="909090"/>
                </a:solidFill>
                <a:latin typeface="Corbel"/>
                <a:ea typeface="Corbel"/>
                <a:cs typeface="Corbel"/>
                <a:sym typeface="Corbel"/>
              </a:defRPr>
            </a:lvl7pPr>
            <a:lvl8pPr marL="3657600" marR="0" lvl="7" indent="-228600" algn="l" rtl="0">
              <a:lnSpc>
                <a:spcPct val="90000"/>
              </a:lnSpc>
              <a:spcBef>
                <a:spcPts val="500"/>
              </a:spcBef>
              <a:spcAft>
                <a:spcPts val="0"/>
              </a:spcAft>
              <a:buClr>
                <a:srgbClr val="909090"/>
              </a:buClr>
              <a:buSzPts val="1100"/>
              <a:buFont typeface="Corbel"/>
              <a:buNone/>
              <a:defRPr sz="1100" b="0" i="0" u="none" strike="noStrike" cap="none">
                <a:solidFill>
                  <a:srgbClr val="909090"/>
                </a:solidFill>
                <a:latin typeface="Corbel"/>
                <a:ea typeface="Corbel"/>
                <a:cs typeface="Corbel"/>
                <a:sym typeface="Corbel"/>
              </a:defRPr>
            </a:lvl8pPr>
            <a:lvl9pPr marL="4114800" marR="0" lvl="8" indent="-228600" algn="l" rtl="0">
              <a:lnSpc>
                <a:spcPct val="90000"/>
              </a:lnSpc>
              <a:spcBef>
                <a:spcPts val="500"/>
              </a:spcBef>
              <a:spcAft>
                <a:spcPts val="0"/>
              </a:spcAft>
              <a:buClr>
                <a:srgbClr val="909090"/>
              </a:buClr>
              <a:buSzPts val="800"/>
              <a:buFont typeface="Arial"/>
              <a:buNone/>
              <a:defRPr sz="1100" b="0" i="0" u="none" strike="noStrike" cap="none">
                <a:solidFill>
                  <a:srgbClr val="909090"/>
                </a:solidFill>
                <a:latin typeface="Corbel"/>
                <a:ea typeface="Corbel"/>
                <a:cs typeface="Corbel"/>
                <a:sym typeface="Corbel"/>
              </a:defRPr>
            </a:lvl9pPr>
          </a:lstStyle>
          <a:p>
            <a:endParaRPr/>
          </a:p>
        </p:txBody>
      </p:sp>
      <p:sp>
        <p:nvSpPr>
          <p:cNvPr id="75" name="Google Shape;75;p18"/>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76" name="Google Shape;76;p18"/>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77" name="Google Shape;77;p18"/>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8"/>
        <p:cNvGrpSpPr/>
        <p:nvPr/>
      </p:nvGrpSpPr>
      <p:grpSpPr>
        <a:xfrm>
          <a:off x="0" y="0"/>
          <a:ext cx="0" cy="0"/>
          <a:chOff x="0" y="0"/>
          <a:chExt cx="0" cy="0"/>
        </a:xfrm>
      </p:grpSpPr>
      <p:sp>
        <p:nvSpPr>
          <p:cNvPr id="79" name="Google Shape;79;p19"/>
          <p:cNvSpPr txBox="1">
            <a:spLocks noGrp="1"/>
          </p:cNvSpPr>
          <p:nvPr>
            <p:ph type="title"/>
          </p:nvPr>
        </p:nvSpPr>
        <p:spPr>
          <a:xfrm>
            <a:off x="457200" y="3829050"/>
            <a:ext cx="8230672" cy="800100"/>
          </a:xfrm>
          <a:prstGeom prst="rect">
            <a:avLst/>
          </a:prstGeom>
          <a:noFill/>
          <a:ln>
            <a:noFill/>
          </a:ln>
        </p:spPr>
        <p:txBody>
          <a:bodyPr spcFirstLastPara="1" wrap="square" lIns="68575" tIns="34275" rIns="68575" bIns="34275" anchor="t" anchorCtr="0">
            <a:noAutofit/>
          </a:bodyPr>
          <a:lstStyle>
            <a:lvl1pPr marR="0" lvl="0" algn="l" rtl="0">
              <a:lnSpc>
                <a:spcPct val="80000"/>
              </a:lnSpc>
              <a:spcBef>
                <a:spcPts val="0"/>
              </a:spcBef>
              <a:spcAft>
                <a:spcPts val="0"/>
              </a:spcAft>
              <a:buClr>
                <a:schemeClr val="accent1"/>
              </a:buClr>
              <a:buSzPts val="2700"/>
              <a:buFont typeface="Corbel"/>
              <a:buNone/>
              <a:defRPr sz="27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0" name="Google Shape;80;p19"/>
          <p:cNvSpPr txBox="1">
            <a:spLocks noGrp="1"/>
          </p:cNvSpPr>
          <p:nvPr>
            <p:ph type="body" idx="1"/>
          </p:nvPr>
        </p:nvSpPr>
        <p:spPr>
          <a:xfrm>
            <a:off x="970613" y="514350"/>
            <a:ext cx="3772882" cy="3143250"/>
          </a:xfrm>
          <a:prstGeom prst="rect">
            <a:avLst/>
          </a:prstGeom>
          <a:noFill/>
          <a:ln>
            <a:noFill/>
          </a:ln>
        </p:spPr>
        <p:txBody>
          <a:bodyPr spcFirstLastPara="1" wrap="square" lIns="68575" tIns="34275" rIns="68575" bIns="34275" anchor="t" anchorCtr="0">
            <a:noAutofit/>
          </a:bodyPr>
          <a:lstStyle>
            <a:lvl1pPr marL="457200" marR="0" lvl="0" indent="-336550" algn="l" rtl="0">
              <a:lnSpc>
                <a:spcPct val="90000"/>
              </a:lnSpc>
              <a:spcBef>
                <a:spcPts val="1400"/>
              </a:spcBef>
              <a:spcAft>
                <a:spcPts val="0"/>
              </a:spcAft>
              <a:buClr>
                <a:schemeClr val="dk1"/>
              </a:buClr>
              <a:buSzPts val="1700"/>
              <a:buFont typeface="Arial"/>
              <a:buChar char="•"/>
              <a:defRPr sz="2100" b="0" i="0" u="none" strike="noStrike" cap="none">
                <a:solidFill>
                  <a:schemeClr val="dk1"/>
                </a:solidFill>
                <a:latin typeface="Corbel"/>
                <a:ea typeface="Corbel"/>
                <a:cs typeface="Corbel"/>
                <a:sym typeface="Corbel"/>
              </a:defRPr>
            </a:lvl1pPr>
            <a:lvl2pPr marL="914400" marR="0" lvl="1" indent="-317500" algn="l" rtl="0">
              <a:lnSpc>
                <a:spcPct val="90000"/>
              </a:lnSpc>
              <a:spcBef>
                <a:spcPts val="500"/>
              </a:spcBef>
              <a:spcAft>
                <a:spcPts val="0"/>
              </a:spcAft>
              <a:buClr>
                <a:schemeClr val="dk1"/>
              </a:buClr>
              <a:buSzPts val="1400"/>
              <a:buFont typeface="Corbel"/>
              <a:buChar char="–"/>
              <a:defRPr sz="1800" b="0" i="0" u="none" strike="noStrike" cap="none">
                <a:solidFill>
                  <a:schemeClr val="dk1"/>
                </a:solidFill>
                <a:latin typeface="Corbel"/>
                <a:ea typeface="Corbel"/>
                <a:cs typeface="Corbel"/>
                <a:sym typeface="Corbel"/>
              </a:defRPr>
            </a:lvl2pPr>
            <a:lvl3pPr marL="1371600" marR="0" lvl="2" indent="-304800" algn="l" rtl="0">
              <a:lnSpc>
                <a:spcPct val="90000"/>
              </a:lnSpc>
              <a:spcBef>
                <a:spcPts val="500"/>
              </a:spcBef>
              <a:spcAft>
                <a:spcPts val="0"/>
              </a:spcAft>
              <a:buClr>
                <a:schemeClr val="dk1"/>
              </a:buClr>
              <a:buSzPts val="1200"/>
              <a:buFont typeface="Arial"/>
              <a:buChar char="•"/>
              <a:defRPr sz="1500" b="0" i="0" u="none" strike="noStrike" cap="none">
                <a:solidFill>
                  <a:schemeClr val="dk1"/>
                </a:solidFill>
                <a:latin typeface="Corbel"/>
                <a:ea typeface="Corbel"/>
                <a:cs typeface="Corbel"/>
                <a:sym typeface="Corbel"/>
              </a:defRPr>
            </a:lvl3pPr>
            <a:lvl4pPr marL="1828800" marR="0" lvl="3"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4pPr>
            <a:lvl5pPr marL="2286000" marR="0" lvl="4"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5pPr>
            <a:lvl6pPr marL="2743200" marR="0" lvl="5"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6pPr>
            <a:lvl7pPr marL="3200400" marR="0" lvl="6"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7pPr>
            <a:lvl8pPr marL="3657600" marR="0" lvl="7"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8pPr>
            <a:lvl9pPr marL="4114800" marR="0" lvl="8"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9pPr>
          </a:lstStyle>
          <a:p>
            <a:endParaRPr/>
          </a:p>
        </p:txBody>
      </p:sp>
      <p:sp>
        <p:nvSpPr>
          <p:cNvPr id="81" name="Google Shape;81;p19"/>
          <p:cNvSpPr txBox="1">
            <a:spLocks noGrp="1"/>
          </p:cNvSpPr>
          <p:nvPr>
            <p:ph type="body" idx="2"/>
          </p:nvPr>
        </p:nvSpPr>
        <p:spPr>
          <a:xfrm>
            <a:off x="4914990" y="514350"/>
            <a:ext cx="3772882" cy="3143250"/>
          </a:xfrm>
          <a:prstGeom prst="rect">
            <a:avLst/>
          </a:prstGeom>
          <a:noFill/>
          <a:ln>
            <a:noFill/>
          </a:ln>
        </p:spPr>
        <p:txBody>
          <a:bodyPr spcFirstLastPara="1" wrap="square" lIns="68575" tIns="34275" rIns="68575" bIns="34275" anchor="t" anchorCtr="0">
            <a:noAutofit/>
          </a:bodyPr>
          <a:lstStyle>
            <a:lvl1pPr marL="457200" marR="0" lvl="0" indent="-336550" algn="l" rtl="0">
              <a:lnSpc>
                <a:spcPct val="90000"/>
              </a:lnSpc>
              <a:spcBef>
                <a:spcPts val="1400"/>
              </a:spcBef>
              <a:spcAft>
                <a:spcPts val="0"/>
              </a:spcAft>
              <a:buClr>
                <a:schemeClr val="dk1"/>
              </a:buClr>
              <a:buSzPts val="1700"/>
              <a:buFont typeface="Arial"/>
              <a:buChar char="•"/>
              <a:defRPr sz="2100" b="0" i="0" u="none" strike="noStrike" cap="none">
                <a:solidFill>
                  <a:schemeClr val="dk1"/>
                </a:solidFill>
                <a:latin typeface="Corbel"/>
                <a:ea typeface="Corbel"/>
                <a:cs typeface="Corbel"/>
                <a:sym typeface="Corbel"/>
              </a:defRPr>
            </a:lvl1pPr>
            <a:lvl2pPr marL="914400" marR="0" lvl="1" indent="-317500" algn="l" rtl="0">
              <a:lnSpc>
                <a:spcPct val="90000"/>
              </a:lnSpc>
              <a:spcBef>
                <a:spcPts val="500"/>
              </a:spcBef>
              <a:spcAft>
                <a:spcPts val="0"/>
              </a:spcAft>
              <a:buClr>
                <a:schemeClr val="dk1"/>
              </a:buClr>
              <a:buSzPts val="1400"/>
              <a:buFont typeface="Corbel"/>
              <a:buChar char="–"/>
              <a:defRPr sz="1800" b="0" i="0" u="none" strike="noStrike" cap="none">
                <a:solidFill>
                  <a:schemeClr val="dk1"/>
                </a:solidFill>
                <a:latin typeface="Corbel"/>
                <a:ea typeface="Corbel"/>
                <a:cs typeface="Corbel"/>
                <a:sym typeface="Corbel"/>
              </a:defRPr>
            </a:lvl2pPr>
            <a:lvl3pPr marL="1371600" marR="0" lvl="2" indent="-304800" algn="l" rtl="0">
              <a:lnSpc>
                <a:spcPct val="90000"/>
              </a:lnSpc>
              <a:spcBef>
                <a:spcPts val="500"/>
              </a:spcBef>
              <a:spcAft>
                <a:spcPts val="0"/>
              </a:spcAft>
              <a:buClr>
                <a:schemeClr val="dk1"/>
              </a:buClr>
              <a:buSzPts val="1200"/>
              <a:buFont typeface="Arial"/>
              <a:buChar char="•"/>
              <a:defRPr sz="1500" b="0" i="0" u="none" strike="noStrike" cap="none">
                <a:solidFill>
                  <a:schemeClr val="dk1"/>
                </a:solidFill>
                <a:latin typeface="Corbel"/>
                <a:ea typeface="Corbel"/>
                <a:cs typeface="Corbel"/>
                <a:sym typeface="Corbel"/>
              </a:defRPr>
            </a:lvl3pPr>
            <a:lvl4pPr marL="1828800" marR="0" lvl="3"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4pPr>
            <a:lvl5pPr marL="2286000" marR="0" lvl="4"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5pPr>
            <a:lvl6pPr marL="2743200" marR="0" lvl="5"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6pPr>
            <a:lvl7pPr marL="3200400" marR="0" lvl="6"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7pPr>
            <a:lvl8pPr marL="3657600" marR="0" lvl="7"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8pPr>
            <a:lvl9pPr marL="4114800" marR="0" lvl="8"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9pPr>
          </a:lstStyle>
          <a:p>
            <a:endParaRPr/>
          </a:p>
        </p:txBody>
      </p:sp>
      <p:sp>
        <p:nvSpPr>
          <p:cNvPr id="82" name="Google Shape;82;p19"/>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83" name="Google Shape;83;p19"/>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84" name="Google Shape;84;p19"/>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5"/>
        <p:cNvGrpSpPr/>
        <p:nvPr/>
      </p:nvGrpSpPr>
      <p:grpSpPr>
        <a:xfrm>
          <a:off x="0" y="0"/>
          <a:ext cx="0" cy="0"/>
          <a:chOff x="0" y="0"/>
          <a:chExt cx="0" cy="0"/>
        </a:xfrm>
      </p:grpSpPr>
      <p:sp>
        <p:nvSpPr>
          <p:cNvPr id="86" name="Google Shape;86;p20"/>
          <p:cNvSpPr txBox="1">
            <a:spLocks noGrp="1"/>
          </p:cNvSpPr>
          <p:nvPr>
            <p:ph type="title"/>
          </p:nvPr>
        </p:nvSpPr>
        <p:spPr>
          <a:xfrm>
            <a:off x="457200" y="3829050"/>
            <a:ext cx="8230672" cy="800100"/>
          </a:xfrm>
          <a:prstGeom prst="rect">
            <a:avLst/>
          </a:prstGeom>
          <a:noFill/>
          <a:ln>
            <a:noFill/>
          </a:ln>
        </p:spPr>
        <p:txBody>
          <a:bodyPr spcFirstLastPara="1" wrap="square" lIns="68575" tIns="34275" rIns="68575" bIns="34275" anchor="t" anchorCtr="0">
            <a:noAutofit/>
          </a:bodyPr>
          <a:lstStyle>
            <a:lvl1pPr marR="0" lvl="0" algn="l" rtl="0">
              <a:lnSpc>
                <a:spcPct val="80000"/>
              </a:lnSpc>
              <a:spcBef>
                <a:spcPts val="0"/>
              </a:spcBef>
              <a:spcAft>
                <a:spcPts val="0"/>
              </a:spcAft>
              <a:buClr>
                <a:schemeClr val="accent1"/>
              </a:buClr>
              <a:buSzPts val="2700"/>
              <a:buFont typeface="Corbel"/>
              <a:buNone/>
              <a:defRPr sz="27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7" name="Google Shape;87;p20"/>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88" name="Google Shape;88;p20"/>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89" name="Google Shape;89;p20"/>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0"/>
        <p:cNvGrpSpPr/>
        <p:nvPr/>
      </p:nvGrpSpPr>
      <p:grpSpPr>
        <a:xfrm>
          <a:off x="0" y="0"/>
          <a:ext cx="0" cy="0"/>
          <a:chOff x="0" y="0"/>
          <a:chExt cx="0" cy="0"/>
        </a:xfrm>
      </p:grpSpPr>
      <p:sp>
        <p:nvSpPr>
          <p:cNvPr id="91" name="Google Shape;91;p21"/>
          <p:cNvSpPr txBox="1">
            <a:spLocks noGrp="1"/>
          </p:cNvSpPr>
          <p:nvPr>
            <p:ph type="title"/>
          </p:nvPr>
        </p:nvSpPr>
        <p:spPr>
          <a:xfrm>
            <a:off x="456129" y="514350"/>
            <a:ext cx="2972574" cy="3543300"/>
          </a:xfrm>
          <a:prstGeom prst="rect">
            <a:avLst/>
          </a:prstGeom>
          <a:noFill/>
          <a:ln>
            <a:noFill/>
          </a:ln>
        </p:spPr>
        <p:txBody>
          <a:bodyPr spcFirstLastPara="1" wrap="square" lIns="68575" tIns="34275" rIns="68575" bIns="34275" anchor="b" anchorCtr="0">
            <a:noAutofit/>
          </a:bodyPr>
          <a:lstStyle>
            <a:lvl1pPr marR="0" lvl="0" algn="l" rtl="0">
              <a:lnSpc>
                <a:spcPct val="80000"/>
              </a:lnSpc>
              <a:spcBef>
                <a:spcPts val="0"/>
              </a:spcBef>
              <a:spcAft>
                <a:spcPts val="0"/>
              </a:spcAft>
              <a:buClr>
                <a:schemeClr val="accent1"/>
              </a:buClr>
              <a:buSzPts val="2700"/>
              <a:buFont typeface="Corbel"/>
              <a:buNone/>
              <a:defRPr sz="27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21"/>
          <p:cNvSpPr txBox="1">
            <a:spLocks noGrp="1"/>
          </p:cNvSpPr>
          <p:nvPr>
            <p:ph type="body" idx="1"/>
          </p:nvPr>
        </p:nvSpPr>
        <p:spPr>
          <a:xfrm>
            <a:off x="3657362" y="514350"/>
            <a:ext cx="5029438" cy="4114800"/>
          </a:xfrm>
          <a:prstGeom prst="rect">
            <a:avLst/>
          </a:prstGeom>
          <a:noFill/>
          <a:ln>
            <a:noFill/>
          </a:ln>
        </p:spPr>
        <p:txBody>
          <a:bodyPr spcFirstLastPara="1" wrap="square" lIns="68575" tIns="34275" rIns="68575" bIns="34275" anchor="t" anchorCtr="0">
            <a:normAutofit/>
          </a:bodyPr>
          <a:lstStyle>
            <a:lvl1pPr marL="457200" marR="0" lvl="0" indent="-336550" algn="l" rtl="0">
              <a:lnSpc>
                <a:spcPct val="90000"/>
              </a:lnSpc>
              <a:spcBef>
                <a:spcPts val="1400"/>
              </a:spcBef>
              <a:spcAft>
                <a:spcPts val="0"/>
              </a:spcAft>
              <a:buClr>
                <a:schemeClr val="dk1"/>
              </a:buClr>
              <a:buSzPts val="1700"/>
              <a:buFont typeface="Arial"/>
              <a:buChar char="•"/>
              <a:defRPr sz="2100" b="0" i="0" u="none" strike="noStrike" cap="none">
                <a:solidFill>
                  <a:schemeClr val="dk1"/>
                </a:solidFill>
                <a:latin typeface="Corbel"/>
                <a:ea typeface="Corbel"/>
                <a:cs typeface="Corbel"/>
                <a:sym typeface="Corbel"/>
              </a:defRPr>
            </a:lvl1pPr>
            <a:lvl2pPr marL="914400" marR="0" lvl="1" indent="-317500" algn="l" rtl="0">
              <a:lnSpc>
                <a:spcPct val="90000"/>
              </a:lnSpc>
              <a:spcBef>
                <a:spcPts val="500"/>
              </a:spcBef>
              <a:spcAft>
                <a:spcPts val="0"/>
              </a:spcAft>
              <a:buClr>
                <a:schemeClr val="dk1"/>
              </a:buClr>
              <a:buSzPts val="1400"/>
              <a:buFont typeface="Corbel"/>
              <a:buChar char="–"/>
              <a:defRPr sz="1800" b="0" i="0" u="none" strike="noStrike" cap="none">
                <a:solidFill>
                  <a:schemeClr val="dk1"/>
                </a:solidFill>
                <a:latin typeface="Corbel"/>
                <a:ea typeface="Corbel"/>
                <a:cs typeface="Corbel"/>
                <a:sym typeface="Corbel"/>
              </a:defRPr>
            </a:lvl2pPr>
            <a:lvl3pPr marL="1371600" marR="0" lvl="2" indent="-304800" algn="l" rtl="0">
              <a:lnSpc>
                <a:spcPct val="90000"/>
              </a:lnSpc>
              <a:spcBef>
                <a:spcPts val="500"/>
              </a:spcBef>
              <a:spcAft>
                <a:spcPts val="0"/>
              </a:spcAft>
              <a:buClr>
                <a:schemeClr val="dk1"/>
              </a:buClr>
              <a:buSzPts val="1200"/>
              <a:buFont typeface="Arial"/>
              <a:buChar char="•"/>
              <a:defRPr sz="1500" b="0" i="0" u="none" strike="noStrike" cap="none">
                <a:solidFill>
                  <a:schemeClr val="dk1"/>
                </a:solidFill>
                <a:latin typeface="Corbel"/>
                <a:ea typeface="Corbel"/>
                <a:cs typeface="Corbel"/>
                <a:sym typeface="Corbel"/>
              </a:defRPr>
            </a:lvl3pPr>
            <a:lvl4pPr marL="1828800" marR="0" lvl="3"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4pPr>
            <a:lvl5pPr marL="2286000" marR="0" lvl="4"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5pPr>
            <a:lvl6pPr marL="2743200" marR="0" lvl="5"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6pPr>
            <a:lvl7pPr marL="3200400" marR="0" lvl="6"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7pPr>
            <a:lvl8pPr marL="3657600" marR="0" lvl="7"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8pPr>
            <a:lvl9pPr marL="4114800" marR="0" lvl="8"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9pPr>
          </a:lstStyle>
          <a:p>
            <a:endParaRPr/>
          </a:p>
        </p:txBody>
      </p:sp>
      <p:sp>
        <p:nvSpPr>
          <p:cNvPr id="93" name="Google Shape;93;p21"/>
          <p:cNvSpPr txBox="1">
            <a:spLocks noGrp="1"/>
          </p:cNvSpPr>
          <p:nvPr>
            <p:ph type="body" idx="2"/>
          </p:nvPr>
        </p:nvSpPr>
        <p:spPr>
          <a:xfrm>
            <a:off x="456129" y="4057650"/>
            <a:ext cx="2972574" cy="571500"/>
          </a:xfrm>
          <a:prstGeom prst="rect">
            <a:avLst/>
          </a:prstGeom>
          <a:noFill/>
          <a:ln>
            <a:noFill/>
          </a:ln>
        </p:spPr>
        <p:txBody>
          <a:bodyPr spcFirstLastPara="1" wrap="square" lIns="68575" tIns="34275" rIns="68575" bIns="34275" anchor="t" anchorCtr="0">
            <a:normAutofit/>
          </a:bodyPr>
          <a:lstStyle>
            <a:lvl1pPr marL="457200" marR="0" lvl="0" indent="-228600" algn="l" rtl="0">
              <a:lnSpc>
                <a:spcPct val="90000"/>
              </a:lnSpc>
              <a:spcBef>
                <a:spcPts val="0"/>
              </a:spcBef>
              <a:spcAft>
                <a:spcPts val="0"/>
              </a:spcAft>
              <a:buClr>
                <a:schemeClr val="dk1"/>
              </a:buClr>
              <a:buSzPts val="1200"/>
              <a:buFont typeface="Arial"/>
              <a:buNone/>
              <a:defRPr sz="1500" b="0" i="0" u="none" strike="noStrike" cap="none">
                <a:solidFill>
                  <a:schemeClr val="dk1"/>
                </a:solidFill>
                <a:latin typeface="Corbel"/>
                <a:ea typeface="Corbel"/>
                <a:cs typeface="Corbel"/>
                <a:sym typeface="Corbel"/>
              </a:defRPr>
            </a:lvl1pPr>
            <a:lvl2pPr marL="914400" marR="0" lvl="1" indent="-228600" algn="l" rtl="0">
              <a:lnSpc>
                <a:spcPct val="90000"/>
              </a:lnSpc>
              <a:spcBef>
                <a:spcPts val="500"/>
              </a:spcBef>
              <a:spcAft>
                <a:spcPts val="0"/>
              </a:spcAft>
              <a:buClr>
                <a:schemeClr val="dk1"/>
              </a:buClr>
              <a:buSzPts val="700"/>
              <a:buFont typeface="Corbel"/>
              <a:buNone/>
              <a:defRPr sz="900" b="0" i="0" u="none" strike="noStrike" cap="none">
                <a:solidFill>
                  <a:schemeClr val="dk1"/>
                </a:solidFill>
                <a:latin typeface="Corbel"/>
                <a:ea typeface="Corbel"/>
                <a:cs typeface="Corbel"/>
                <a:sym typeface="Corbel"/>
              </a:defRPr>
            </a:lvl2pPr>
            <a:lvl3pPr marL="1371600" marR="0" lvl="2" indent="-228600" algn="l" rtl="0">
              <a:lnSpc>
                <a:spcPct val="90000"/>
              </a:lnSpc>
              <a:spcBef>
                <a:spcPts val="500"/>
              </a:spcBef>
              <a:spcAft>
                <a:spcPts val="0"/>
              </a:spcAft>
              <a:buClr>
                <a:schemeClr val="dk1"/>
              </a:buClr>
              <a:buSzPts val="600"/>
              <a:buFont typeface="Arial"/>
              <a:buNone/>
              <a:defRPr sz="800" b="0" i="0" u="none" strike="noStrike" cap="none">
                <a:solidFill>
                  <a:schemeClr val="dk1"/>
                </a:solidFill>
                <a:latin typeface="Corbel"/>
                <a:ea typeface="Corbel"/>
                <a:cs typeface="Corbel"/>
                <a:sym typeface="Corbel"/>
              </a:defRPr>
            </a:lvl3pPr>
            <a:lvl4pPr marL="1828800" marR="0" lvl="3" indent="-228600" algn="l" rtl="0">
              <a:lnSpc>
                <a:spcPct val="90000"/>
              </a:lnSpc>
              <a:spcBef>
                <a:spcPts val="500"/>
              </a:spcBef>
              <a:spcAft>
                <a:spcPts val="0"/>
              </a:spcAft>
              <a:buClr>
                <a:schemeClr val="dk1"/>
              </a:buClr>
              <a:buSzPts val="700"/>
              <a:buFont typeface="Corbel"/>
              <a:buNone/>
              <a:defRPr sz="700" b="0" i="0" u="none" strike="noStrike" cap="none">
                <a:solidFill>
                  <a:schemeClr val="dk1"/>
                </a:solidFill>
                <a:latin typeface="Corbel"/>
                <a:ea typeface="Corbel"/>
                <a:cs typeface="Corbel"/>
                <a:sym typeface="Corbel"/>
              </a:defRPr>
            </a:lvl4pPr>
            <a:lvl5pPr marL="2286000" marR="0" lvl="4" indent="-228600" algn="l" rtl="0">
              <a:lnSpc>
                <a:spcPct val="90000"/>
              </a:lnSpc>
              <a:spcBef>
                <a:spcPts val="500"/>
              </a:spcBef>
              <a:spcAft>
                <a:spcPts val="0"/>
              </a:spcAft>
              <a:buClr>
                <a:schemeClr val="dk1"/>
              </a:buClr>
              <a:buSzPts val="500"/>
              <a:buFont typeface="Arial"/>
              <a:buNone/>
              <a:defRPr sz="700" b="0" i="0" u="none" strike="noStrike" cap="none">
                <a:solidFill>
                  <a:schemeClr val="dk1"/>
                </a:solidFill>
                <a:latin typeface="Corbel"/>
                <a:ea typeface="Corbel"/>
                <a:cs typeface="Corbel"/>
                <a:sym typeface="Corbel"/>
              </a:defRPr>
            </a:lvl5pPr>
            <a:lvl6pPr marL="2743200" marR="0" lvl="5" indent="-228600" algn="l" rtl="0">
              <a:lnSpc>
                <a:spcPct val="90000"/>
              </a:lnSpc>
              <a:spcBef>
                <a:spcPts val="500"/>
              </a:spcBef>
              <a:spcAft>
                <a:spcPts val="0"/>
              </a:spcAft>
              <a:buClr>
                <a:schemeClr val="dk1"/>
              </a:buClr>
              <a:buSzPts val="700"/>
              <a:buFont typeface="Corbel"/>
              <a:buNone/>
              <a:defRPr sz="700" b="0" i="0" u="none" strike="noStrike" cap="none">
                <a:solidFill>
                  <a:schemeClr val="dk1"/>
                </a:solidFill>
                <a:latin typeface="Corbel"/>
                <a:ea typeface="Corbel"/>
                <a:cs typeface="Corbel"/>
                <a:sym typeface="Corbel"/>
              </a:defRPr>
            </a:lvl6pPr>
            <a:lvl7pPr marL="3200400" marR="0" lvl="6" indent="-228600" algn="l" rtl="0">
              <a:lnSpc>
                <a:spcPct val="90000"/>
              </a:lnSpc>
              <a:spcBef>
                <a:spcPts val="500"/>
              </a:spcBef>
              <a:spcAft>
                <a:spcPts val="0"/>
              </a:spcAft>
              <a:buClr>
                <a:schemeClr val="dk1"/>
              </a:buClr>
              <a:buSzPts val="500"/>
              <a:buFont typeface="Arial"/>
              <a:buNone/>
              <a:defRPr sz="700" b="0" i="0" u="none" strike="noStrike" cap="none">
                <a:solidFill>
                  <a:schemeClr val="dk1"/>
                </a:solidFill>
                <a:latin typeface="Corbel"/>
                <a:ea typeface="Corbel"/>
                <a:cs typeface="Corbel"/>
                <a:sym typeface="Corbel"/>
              </a:defRPr>
            </a:lvl7pPr>
            <a:lvl8pPr marL="3657600" marR="0" lvl="7" indent="-228600" algn="l" rtl="0">
              <a:lnSpc>
                <a:spcPct val="90000"/>
              </a:lnSpc>
              <a:spcBef>
                <a:spcPts val="500"/>
              </a:spcBef>
              <a:spcAft>
                <a:spcPts val="0"/>
              </a:spcAft>
              <a:buClr>
                <a:schemeClr val="dk1"/>
              </a:buClr>
              <a:buSzPts val="700"/>
              <a:buFont typeface="Corbel"/>
              <a:buNone/>
              <a:defRPr sz="700" b="0" i="0" u="none" strike="noStrike" cap="none">
                <a:solidFill>
                  <a:schemeClr val="dk1"/>
                </a:solidFill>
                <a:latin typeface="Corbel"/>
                <a:ea typeface="Corbel"/>
                <a:cs typeface="Corbel"/>
                <a:sym typeface="Corbel"/>
              </a:defRPr>
            </a:lvl8pPr>
            <a:lvl9pPr marL="4114800" marR="0" lvl="8" indent="-228600" algn="l" rtl="0">
              <a:lnSpc>
                <a:spcPct val="90000"/>
              </a:lnSpc>
              <a:spcBef>
                <a:spcPts val="500"/>
              </a:spcBef>
              <a:spcAft>
                <a:spcPts val="0"/>
              </a:spcAft>
              <a:buClr>
                <a:schemeClr val="dk1"/>
              </a:buClr>
              <a:buSzPts val="500"/>
              <a:buFont typeface="Arial"/>
              <a:buNone/>
              <a:defRPr sz="700" b="0" i="0" u="none" strike="noStrike" cap="none">
                <a:solidFill>
                  <a:schemeClr val="dk1"/>
                </a:solidFill>
                <a:latin typeface="Corbel"/>
                <a:ea typeface="Corbel"/>
                <a:cs typeface="Corbel"/>
                <a:sym typeface="Corbel"/>
              </a:defRPr>
            </a:lvl9pPr>
          </a:lstStyle>
          <a:p>
            <a:endParaRPr/>
          </a:p>
        </p:txBody>
      </p:sp>
      <p:sp>
        <p:nvSpPr>
          <p:cNvPr id="94" name="Google Shape;94;p21"/>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95" name="Google Shape;95;p21"/>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96" name="Google Shape;96;p21"/>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7"/>
        <p:cNvGrpSpPr/>
        <p:nvPr/>
      </p:nvGrpSpPr>
      <p:grpSpPr>
        <a:xfrm>
          <a:off x="0" y="0"/>
          <a:ext cx="0" cy="0"/>
          <a:chOff x="0" y="0"/>
          <a:chExt cx="0" cy="0"/>
        </a:xfrm>
      </p:grpSpPr>
      <p:sp>
        <p:nvSpPr>
          <p:cNvPr id="98" name="Google Shape;98;p22"/>
          <p:cNvSpPr txBox="1">
            <a:spLocks noGrp="1"/>
          </p:cNvSpPr>
          <p:nvPr>
            <p:ph type="title"/>
          </p:nvPr>
        </p:nvSpPr>
        <p:spPr>
          <a:xfrm>
            <a:off x="456129" y="514350"/>
            <a:ext cx="2972574" cy="3543300"/>
          </a:xfrm>
          <a:prstGeom prst="rect">
            <a:avLst/>
          </a:prstGeom>
          <a:noFill/>
          <a:ln>
            <a:noFill/>
          </a:ln>
        </p:spPr>
        <p:txBody>
          <a:bodyPr spcFirstLastPara="1" wrap="square" lIns="68575" tIns="34275" rIns="68575" bIns="34275" anchor="b" anchorCtr="0">
            <a:normAutofit/>
          </a:bodyPr>
          <a:lstStyle>
            <a:lvl1pPr marR="0" lvl="0" algn="l" rtl="0">
              <a:lnSpc>
                <a:spcPct val="80000"/>
              </a:lnSpc>
              <a:spcBef>
                <a:spcPts val="0"/>
              </a:spcBef>
              <a:spcAft>
                <a:spcPts val="0"/>
              </a:spcAft>
              <a:buClr>
                <a:schemeClr val="accent1"/>
              </a:buClr>
              <a:buSzPts val="2700"/>
              <a:buFont typeface="Corbel"/>
              <a:buNone/>
              <a:defRPr sz="27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9" name="Google Shape;99;p22"/>
          <p:cNvSpPr>
            <a:spLocks noGrp="1"/>
          </p:cNvSpPr>
          <p:nvPr>
            <p:ph type="pic" idx="2"/>
          </p:nvPr>
        </p:nvSpPr>
        <p:spPr>
          <a:xfrm>
            <a:off x="3657362" y="514350"/>
            <a:ext cx="5030510" cy="4114800"/>
          </a:xfrm>
          <a:prstGeom prst="rect">
            <a:avLst/>
          </a:prstGeom>
          <a:noFill/>
          <a:ln w="63500" cap="flat" cmpd="sng">
            <a:solidFill>
              <a:schemeClr val="lt1"/>
            </a:solidFill>
            <a:prstDash val="solid"/>
            <a:miter lim="800000"/>
            <a:headEnd type="none" w="sm" len="sm"/>
            <a:tailEnd type="none" w="sm" len="sm"/>
          </a:ln>
        </p:spPr>
      </p:sp>
      <p:sp>
        <p:nvSpPr>
          <p:cNvPr id="100" name="Google Shape;100;p22"/>
          <p:cNvSpPr txBox="1">
            <a:spLocks noGrp="1"/>
          </p:cNvSpPr>
          <p:nvPr>
            <p:ph type="body" idx="1"/>
          </p:nvPr>
        </p:nvSpPr>
        <p:spPr>
          <a:xfrm>
            <a:off x="456129" y="4057650"/>
            <a:ext cx="2972574" cy="571500"/>
          </a:xfrm>
          <a:prstGeom prst="rect">
            <a:avLst/>
          </a:prstGeom>
          <a:noFill/>
          <a:ln>
            <a:noFill/>
          </a:ln>
        </p:spPr>
        <p:txBody>
          <a:bodyPr spcFirstLastPara="1" wrap="square" lIns="68575" tIns="34275" rIns="68575" bIns="34275" anchor="t" anchorCtr="0">
            <a:normAutofit/>
          </a:bodyPr>
          <a:lstStyle>
            <a:lvl1pPr marL="457200" marR="0" lvl="0" indent="-228600" algn="l" rtl="0">
              <a:lnSpc>
                <a:spcPct val="90000"/>
              </a:lnSpc>
              <a:spcBef>
                <a:spcPts val="0"/>
              </a:spcBef>
              <a:spcAft>
                <a:spcPts val="0"/>
              </a:spcAft>
              <a:buClr>
                <a:schemeClr val="dk1"/>
              </a:buClr>
              <a:buSzPts val="1200"/>
              <a:buFont typeface="Arial"/>
              <a:buNone/>
              <a:defRPr sz="1500" b="0" i="0" u="none" strike="noStrike" cap="none">
                <a:solidFill>
                  <a:schemeClr val="dk1"/>
                </a:solidFill>
                <a:latin typeface="Corbel"/>
                <a:ea typeface="Corbel"/>
                <a:cs typeface="Corbel"/>
                <a:sym typeface="Corbel"/>
              </a:defRPr>
            </a:lvl1pPr>
            <a:lvl2pPr marL="914400" marR="0" lvl="1" indent="-228600" algn="l" rtl="0">
              <a:lnSpc>
                <a:spcPct val="90000"/>
              </a:lnSpc>
              <a:spcBef>
                <a:spcPts val="500"/>
              </a:spcBef>
              <a:spcAft>
                <a:spcPts val="0"/>
              </a:spcAft>
              <a:buClr>
                <a:schemeClr val="dk1"/>
              </a:buClr>
              <a:buSzPts val="700"/>
              <a:buFont typeface="Corbel"/>
              <a:buNone/>
              <a:defRPr sz="900" b="0" i="0" u="none" strike="noStrike" cap="none">
                <a:solidFill>
                  <a:schemeClr val="dk1"/>
                </a:solidFill>
                <a:latin typeface="Corbel"/>
                <a:ea typeface="Corbel"/>
                <a:cs typeface="Corbel"/>
                <a:sym typeface="Corbel"/>
              </a:defRPr>
            </a:lvl2pPr>
            <a:lvl3pPr marL="1371600" marR="0" lvl="2" indent="-228600" algn="l" rtl="0">
              <a:lnSpc>
                <a:spcPct val="90000"/>
              </a:lnSpc>
              <a:spcBef>
                <a:spcPts val="500"/>
              </a:spcBef>
              <a:spcAft>
                <a:spcPts val="0"/>
              </a:spcAft>
              <a:buClr>
                <a:schemeClr val="dk1"/>
              </a:buClr>
              <a:buSzPts val="600"/>
              <a:buFont typeface="Arial"/>
              <a:buNone/>
              <a:defRPr sz="800" b="0" i="0" u="none" strike="noStrike" cap="none">
                <a:solidFill>
                  <a:schemeClr val="dk1"/>
                </a:solidFill>
                <a:latin typeface="Corbel"/>
                <a:ea typeface="Corbel"/>
                <a:cs typeface="Corbel"/>
                <a:sym typeface="Corbel"/>
              </a:defRPr>
            </a:lvl3pPr>
            <a:lvl4pPr marL="1828800" marR="0" lvl="3" indent="-228600" algn="l" rtl="0">
              <a:lnSpc>
                <a:spcPct val="90000"/>
              </a:lnSpc>
              <a:spcBef>
                <a:spcPts val="500"/>
              </a:spcBef>
              <a:spcAft>
                <a:spcPts val="0"/>
              </a:spcAft>
              <a:buClr>
                <a:schemeClr val="dk1"/>
              </a:buClr>
              <a:buSzPts val="700"/>
              <a:buFont typeface="Corbel"/>
              <a:buNone/>
              <a:defRPr sz="700" b="0" i="0" u="none" strike="noStrike" cap="none">
                <a:solidFill>
                  <a:schemeClr val="dk1"/>
                </a:solidFill>
                <a:latin typeface="Corbel"/>
                <a:ea typeface="Corbel"/>
                <a:cs typeface="Corbel"/>
                <a:sym typeface="Corbel"/>
              </a:defRPr>
            </a:lvl4pPr>
            <a:lvl5pPr marL="2286000" marR="0" lvl="4" indent="-228600" algn="l" rtl="0">
              <a:lnSpc>
                <a:spcPct val="90000"/>
              </a:lnSpc>
              <a:spcBef>
                <a:spcPts val="500"/>
              </a:spcBef>
              <a:spcAft>
                <a:spcPts val="0"/>
              </a:spcAft>
              <a:buClr>
                <a:schemeClr val="dk1"/>
              </a:buClr>
              <a:buSzPts val="500"/>
              <a:buFont typeface="Arial"/>
              <a:buNone/>
              <a:defRPr sz="700" b="0" i="0" u="none" strike="noStrike" cap="none">
                <a:solidFill>
                  <a:schemeClr val="dk1"/>
                </a:solidFill>
                <a:latin typeface="Corbel"/>
                <a:ea typeface="Corbel"/>
                <a:cs typeface="Corbel"/>
                <a:sym typeface="Corbel"/>
              </a:defRPr>
            </a:lvl5pPr>
            <a:lvl6pPr marL="2743200" marR="0" lvl="5" indent="-228600" algn="l" rtl="0">
              <a:lnSpc>
                <a:spcPct val="90000"/>
              </a:lnSpc>
              <a:spcBef>
                <a:spcPts val="500"/>
              </a:spcBef>
              <a:spcAft>
                <a:spcPts val="0"/>
              </a:spcAft>
              <a:buClr>
                <a:schemeClr val="dk1"/>
              </a:buClr>
              <a:buSzPts val="700"/>
              <a:buFont typeface="Corbel"/>
              <a:buNone/>
              <a:defRPr sz="700" b="0" i="0" u="none" strike="noStrike" cap="none">
                <a:solidFill>
                  <a:schemeClr val="dk1"/>
                </a:solidFill>
                <a:latin typeface="Corbel"/>
                <a:ea typeface="Corbel"/>
                <a:cs typeface="Corbel"/>
                <a:sym typeface="Corbel"/>
              </a:defRPr>
            </a:lvl6pPr>
            <a:lvl7pPr marL="3200400" marR="0" lvl="6" indent="-228600" algn="l" rtl="0">
              <a:lnSpc>
                <a:spcPct val="90000"/>
              </a:lnSpc>
              <a:spcBef>
                <a:spcPts val="500"/>
              </a:spcBef>
              <a:spcAft>
                <a:spcPts val="0"/>
              </a:spcAft>
              <a:buClr>
                <a:schemeClr val="dk1"/>
              </a:buClr>
              <a:buSzPts val="500"/>
              <a:buFont typeface="Arial"/>
              <a:buNone/>
              <a:defRPr sz="700" b="0" i="0" u="none" strike="noStrike" cap="none">
                <a:solidFill>
                  <a:schemeClr val="dk1"/>
                </a:solidFill>
                <a:latin typeface="Corbel"/>
                <a:ea typeface="Corbel"/>
                <a:cs typeface="Corbel"/>
                <a:sym typeface="Corbel"/>
              </a:defRPr>
            </a:lvl7pPr>
            <a:lvl8pPr marL="3657600" marR="0" lvl="7" indent="-228600" algn="l" rtl="0">
              <a:lnSpc>
                <a:spcPct val="90000"/>
              </a:lnSpc>
              <a:spcBef>
                <a:spcPts val="500"/>
              </a:spcBef>
              <a:spcAft>
                <a:spcPts val="0"/>
              </a:spcAft>
              <a:buClr>
                <a:schemeClr val="dk1"/>
              </a:buClr>
              <a:buSzPts val="700"/>
              <a:buFont typeface="Corbel"/>
              <a:buNone/>
              <a:defRPr sz="700" b="0" i="0" u="none" strike="noStrike" cap="none">
                <a:solidFill>
                  <a:schemeClr val="dk1"/>
                </a:solidFill>
                <a:latin typeface="Corbel"/>
                <a:ea typeface="Corbel"/>
                <a:cs typeface="Corbel"/>
                <a:sym typeface="Corbel"/>
              </a:defRPr>
            </a:lvl8pPr>
            <a:lvl9pPr marL="4114800" marR="0" lvl="8" indent="-228600" algn="l" rtl="0">
              <a:lnSpc>
                <a:spcPct val="90000"/>
              </a:lnSpc>
              <a:spcBef>
                <a:spcPts val="500"/>
              </a:spcBef>
              <a:spcAft>
                <a:spcPts val="0"/>
              </a:spcAft>
              <a:buClr>
                <a:schemeClr val="dk1"/>
              </a:buClr>
              <a:buSzPts val="500"/>
              <a:buFont typeface="Arial"/>
              <a:buNone/>
              <a:defRPr sz="700" b="0" i="0" u="none" strike="noStrike" cap="none">
                <a:solidFill>
                  <a:schemeClr val="dk1"/>
                </a:solidFill>
                <a:latin typeface="Corbel"/>
                <a:ea typeface="Corbel"/>
                <a:cs typeface="Corbel"/>
                <a:sym typeface="Corbel"/>
              </a:defRPr>
            </a:lvl9pPr>
          </a:lstStyle>
          <a:p>
            <a:endParaRPr/>
          </a:p>
        </p:txBody>
      </p:sp>
      <p:sp>
        <p:nvSpPr>
          <p:cNvPr id="101" name="Google Shape;101;p22"/>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102" name="Google Shape;102;p22"/>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103" name="Google Shape;103;p22"/>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4"/>
        <p:cNvGrpSpPr/>
        <p:nvPr/>
      </p:nvGrpSpPr>
      <p:grpSpPr>
        <a:xfrm>
          <a:off x="0" y="0"/>
          <a:ext cx="0" cy="0"/>
          <a:chOff x="0" y="0"/>
          <a:chExt cx="0" cy="0"/>
        </a:xfrm>
      </p:grpSpPr>
      <p:sp>
        <p:nvSpPr>
          <p:cNvPr id="105" name="Google Shape;105;p23"/>
          <p:cNvSpPr txBox="1">
            <a:spLocks noGrp="1"/>
          </p:cNvSpPr>
          <p:nvPr>
            <p:ph type="title"/>
          </p:nvPr>
        </p:nvSpPr>
        <p:spPr>
          <a:xfrm>
            <a:off x="457200" y="3829050"/>
            <a:ext cx="8230672" cy="800100"/>
          </a:xfrm>
          <a:prstGeom prst="rect">
            <a:avLst/>
          </a:prstGeom>
          <a:noFill/>
          <a:ln>
            <a:noFill/>
          </a:ln>
        </p:spPr>
        <p:txBody>
          <a:bodyPr spcFirstLastPara="1" wrap="square" lIns="68575" tIns="34275" rIns="68575" bIns="34275" anchor="t" anchorCtr="0">
            <a:noAutofit/>
          </a:bodyPr>
          <a:lstStyle>
            <a:lvl1pPr marR="0" lvl="0" algn="l" rtl="0">
              <a:lnSpc>
                <a:spcPct val="80000"/>
              </a:lnSpc>
              <a:spcBef>
                <a:spcPts val="0"/>
              </a:spcBef>
              <a:spcAft>
                <a:spcPts val="0"/>
              </a:spcAft>
              <a:buClr>
                <a:schemeClr val="accent1"/>
              </a:buClr>
              <a:buSzPts val="2700"/>
              <a:buFont typeface="Corbel"/>
              <a:buNone/>
              <a:defRPr sz="27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6" name="Google Shape;106;p23"/>
          <p:cNvSpPr txBox="1">
            <a:spLocks noGrp="1"/>
          </p:cNvSpPr>
          <p:nvPr>
            <p:ph type="body" idx="1"/>
          </p:nvPr>
        </p:nvSpPr>
        <p:spPr>
          <a:xfrm rot="5400000">
            <a:off x="3257618" y="-1772655"/>
            <a:ext cx="3143249" cy="7717259"/>
          </a:xfrm>
          <a:prstGeom prst="rect">
            <a:avLst/>
          </a:prstGeom>
          <a:noFill/>
          <a:ln>
            <a:noFill/>
          </a:ln>
        </p:spPr>
        <p:txBody>
          <a:bodyPr spcFirstLastPara="1" wrap="square" lIns="68575" tIns="34275" rIns="68575" bIns="34275" anchor="t" anchorCtr="0">
            <a:noAutofit/>
          </a:bodyPr>
          <a:lstStyle>
            <a:lvl1pPr marL="457200" marR="0" lvl="0" indent="-336550" algn="l" rtl="0">
              <a:lnSpc>
                <a:spcPct val="90000"/>
              </a:lnSpc>
              <a:spcBef>
                <a:spcPts val="1400"/>
              </a:spcBef>
              <a:spcAft>
                <a:spcPts val="0"/>
              </a:spcAft>
              <a:buClr>
                <a:schemeClr val="dk1"/>
              </a:buClr>
              <a:buSzPts val="1700"/>
              <a:buFont typeface="Arial"/>
              <a:buChar char="•"/>
              <a:defRPr sz="2100" b="0" i="0" u="none" strike="noStrike" cap="none">
                <a:solidFill>
                  <a:schemeClr val="dk1"/>
                </a:solidFill>
                <a:latin typeface="Corbel"/>
                <a:ea typeface="Corbel"/>
                <a:cs typeface="Corbel"/>
                <a:sym typeface="Corbel"/>
              </a:defRPr>
            </a:lvl1pPr>
            <a:lvl2pPr marL="914400" marR="0" lvl="1" indent="-317500" algn="l" rtl="0">
              <a:lnSpc>
                <a:spcPct val="90000"/>
              </a:lnSpc>
              <a:spcBef>
                <a:spcPts val="500"/>
              </a:spcBef>
              <a:spcAft>
                <a:spcPts val="0"/>
              </a:spcAft>
              <a:buClr>
                <a:schemeClr val="dk1"/>
              </a:buClr>
              <a:buSzPts val="1400"/>
              <a:buFont typeface="Corbel"/>
              <a:buChar char="–"/>
              <a:defRPr sz="1800" b="0" i="0" u="none" strike="noStrike" cap="none">
                <a:solidFill>
                  <a:schemeClr val="dk1"/>
                </a:solidFill>
                <a:latin typeface="Corbel"/>
                <a:ea typeface="Corbel"/>
                <a:cs typeface="Corbel"/>
                <a:sym typeface="Corbel"/>
              </a:defRPr>
            </a:lvl2pPr>
            <a:lvl3pPr marL="1371600" marR="0" lvl="2" indent="-304800" algn="l" rtl="0">
              <a:lnSpc>
                <a:spcPct val="90000"/>
              </a:lnSpc>
              <a:spcBef>
                <a:spcPts val="500"/>
              </a:spcBef>
              <a:spcAft>
                <a:spcPts val="0"/>
              </a:spcAft>
              <a:buClr>
                <a:schemeClr val="dk1"/>
              </a:buClr>
              <a:buSzPts val="1200"/>
              <a:buFont typeface="Arial"/>
              <a:buChar char="•"/>
              <a:defRPr sz="1500" b="0" i="0" u="none" strike="noStrike" cap="none">
                <a:solidFill>
                  <a:schemeClr val="dk1"/>
                </a:solidFill>
                <a:latin typeface="Corbel"/>
                <a:ea typeface="Corbel"/>
                <a:cs typeface="Corbel"/>
                <a:sym typeface="Corbel"/>
              </a:defRPr>
            </a:lvl3pPr>
            <a:lvl4pPr marL="1828800" marR="0" lvl="3"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4pPr>
            <a:lvl5pPr marL="2286000" marR="0" lvl="4"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5pPr>
            <a:lvl6pPr marL="2743200" marR="0" lvl="5"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6pPr>
            <a:lvl7pPr marL="3200400" marR="0" lvl="6"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7pPr>
            <a:lvl8pPr marL="3657600" marR="0" lvl="7"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8pPr>
            <a:lvl9pPr marL="4114800" marR="0" lvl="8"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9pPr>
          </a:lstStyle>
          <a:p>
            <a:endParaRPr/>
          </a:p>
        </p:txBody>
      </p:sp>
      <p:sp>
        <p:nvSpPr>
          <p:cNvPr id="107" name="Google Shape;107;p23"/>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108" name="Google Shape;108;p23"/>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109" name="Google Shape;109;p23"/>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0"/>
        <p:cNvGrpSpPr/>
        <p:nvPr/>
      </p:nvGrpSpPr>
      <p:grpSpPr>
        <a:xfrm>
          <a:off x="0" y="0"/>
          <a:ext cx="0" cy="0"/>
          <a:chOff x="0" y="0"/>
          <a:chExt cx="0" cy="0"/>
        </a:xfrm>
      </p:grpSpPr>
      <p:sp>
        <p:nvSpPr>
          <p:cNvPr id="111" name="Google Shape;111;p24"/>
          <p:cNvSpPr txBox="1">
            <a:spLocks noGrp="1"/>
          </p:cNvSpPr>
          <p:nvPr>
            <p:ph type="title"/>
          </p:nvPr>
        </p:nvSpPr>
        <p:spPr>
          <a:xfrm rot="5400000">
            <a:off x="6144571" y="2085848"/>
            <a:ext cx="4114800" cy="971804"/>
          </a:xfrm>
          <a:prstGeom prst="rect">
            <a:avLst/>
          </a:prstGeom>
          <a:noFill/>
          <a:ln>
            <a:noFill/>
          </a:ln>
        </p:spPr>
        <p:txBody>
          <a:bodyPr spcFirstLastPara="1" wrap="square" lIns="68575" tIns="34275" rIns="68575" bIns="34275" anchor="t" anchorCtr="0">
            <a:noAutofit/>
          </a:bodyPr>
          <a:lstStyle>
            <a:lvl1pPr marR="0" lvl="0" algn="l" rtl="0">
              <a:lnSpc>
                <a:spcPct val="80000"/>
              </a:lnSpc>
              <a:spcBef>
                <a:spcPts val="0"/>
              </a:spcBef>
              <a:spcAft>
                <a:spcPts val="0"/>
              </a:spcAft>
              <a:buClr>
                <a:schemeClr val="accent1"/>
              </a:buClr>
              <a:buSzPts val="2700"/>
              <a:buFont typeface="Corbel"/>
              <a:buNone/>
              <a:defRPr sz="27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24"/>
          <p:cNvSpPr txBox="1">
            <a:spLocks noGrp="1"/>
          </p:cNvSpPr>
          <p:nvPr>
            <p:ph type="body" idx="1"/>
          </p:nvPr>
        </p:nvSpPr>
        <p:spPr>
          <a:xfrm rot="5400000">
            <a:off x="1952498" y="-982020"/>
            <a:ext cx="4114800" cy="7107541"/>
          </a:xfrm>
          <a:prstGeom prst="rect">
            <a:avLst/>
          </a:prstGeom>
          <a:noFill/>
          <a:ln>
            <a:noFill/>
          </a:ln>
        </p:spPr>
        <p:txBody>
          <a:bodyPr spcFirstLastPara="1" wrap="square" lIns="68575" tIns="34275" rIns="68575" bIns="34275" anchor="t" anchorCtr="0">
            <a:noAutofit/>
          </a:bodyPr>
          <a:lstStyle>
            <a:lvl1pPr marL="457200" marR="0" lvl="0" indent="-336550" algn="l" rtl="0">
              <a:lnSpc>
                <a:spcPct val="90000"/>
              </a:lnSpc>
              <a:spcBef>
                <a:spcPts val="1400"/>
              </a:spcBef>
              <a:spcAft>
                <a:spcPts val="0"/>
              </a:spcAft>
              <a:buClr>
                <a:schemeClr val="dk1"/>
              </a:buClr>
              <a:buSzPts val="1700"/>
              <a:buFont typeface="Arial"/>
              <a:buChar char="•"/>
              <a:defRPr sz="2100" b="0" i="0" u="none" strike="noStrike" cap="none">
                <a:solidFill>
                  <a:schemeClr val="dk1"/>
                </a:solidFill>
                <a:latin typeface="Corbel"/>
                <a:ea typeface="Corbel"/>
                <a:cs typeface="Corbel"/>
                <a:sym typeface="Corbel"/>
              </a:defRPr>
            </a:lvl1pPr>
            <a:lvl2pPr marL="914400" marR="0" lvl="1" indent="-317500" algn="l" rtl="0">
              <a:lnSpc>
                <a:spcPct val="90000"/>
              </a:lnSpc>
              <a:spcBef>
                <a:spcPts val="500"/>
              </a:spcBef>
              <a:spcAft>
                <a:spcPts val="0"/>
              </a:spcAft>
              <a:buClr>
                <a:schemeClr val="dk1"/>
              </a:buClr>
              <a:buSzPts val="1400"/>
              <a:buFont typeface="Corbel"/>
              <a:buChar char="–"/>
              <a:defRPr sz="1800" b="0" i="0" u="none" strike="noStrike" cap="none">
                <a:solidFill>
                  <a:schemeClr val="dk1"/>
                </a:solidFill>
                <a:latin typeface="Corbel"/>
                <a:ea typeface="Corbel"/>
                <a:cs typeface="Corbel"/>
                <a:sym typeface="Corbel"/>
              </a:defRPr>
            </a:lvl2pPr>
            <a:lvl3pPr marL="1371600" marR="0" lvl="2" indent="-304800" algn="l" rtl="0">
              <a:lnSpc>
                <a:spcPct val="90000"/>
              </a:lnSpc>
              <a:spcBef>
                <a:spcPts val="500"/>
              </a:spcBef>
              <a:spcAft>
                <a:spcPts val="0"/>
              </a:spcAft>
              <a:buClr>
                <a:schemeClr val="dk1"/>
              </a:buClr>
              <a:buSzPts val="1200"/>
              <a:buFont typeface="Arial"/>
              <a:buChar char="•"/>
              <a:defRPr sz="1500" b="0" i="0" u="none" strike="noStrike" cap="none">
                <a:solidFill>
                  <a:schemeClr val="dk1"/>
                </a:solidFill>
                <a:latin typeface="Corbel"/>
                <a:ea typeface="Corbel"/>
                <a:cs typeface="Corbel"/>
                <a:sym typeface="Corbel"/>
              </a:defRPr>
            </a:lvl3pPr>
            <a:lvl4pPr marL="1828800" marR="0" lvl="3"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4pPr>
            <a:lvl5pPr marL="2286000" marR="0" lvl="4"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5pPr>
            <a:lvl6pPr marL="2743200" marR="0" lvl="5"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6pPr>
            <a:lvl7pPr marL="3200400" marR="0" lvl="6"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7pPr>
            <a:lvl8pPr marL="3657600" marR="0" lvl="7" indent="-317500" algn="l" rtl="0">
              <a:lnSpc>
                <a:spcPct val="90000"/>
              </a:lnSpc>
              <a:spcBef>
                <a:spcPts val="500"/>
              </a:spcBef>
              <a:spcAft>
                <a:spcPts val="0"/>
              </a:spcAft>
              <a:buClr>
                <a:schemeClr val="dk1"/>
              </a:buClr>
              <a:buSzPts val="1400"/>
              <a:buFont typeface="Corbel"/>
              <a:buChar char="–"/>
              <a:defRPr sz="1400" b="0" i="0" u="none" strike="noStrike" cap="none">
                <a:solidFill>
                  <a:schemeClr val="dk1"/>
                </a:solidFill>
                <a:latin typeface="Corbel"/>
                <a:ea typeface="Corbel"/>
                <a:cs typeface="Corbel"/>
                <a:sym typeface="Corbel"/>
              </a:defRPr>
            </a:lvl8pPr>
            <a:lvl9pPr marL="4114800" marR="0" lvl="8" indent="-298450" algn="l" rtl="0">
              <a:lnSpc>
                <a:spcPct val="90000"/>
              </a:lnSpc>
              <a:spcBef>
                <a:spcPts val="500"/>
              </a:spcBef>
              <a:spcAft>
                <a:spcPts val="0"/>
              </a:spcAft>
              <a:buClr>
                <a:schemeClr val="dk1"/>
              </a:buClr>
              <a:buSzPts val="1100"/>
              <a:buFont typeface="Arial"/>
              <a:buChar char="•"/>
              <a:defRPr sz="1400" b="0" i="0" u="none" strike="noStrike" cap="none">
                <a:solidFill>
                  <a:schemeClr val="dk1"/>
                </a:solidFill>
                <a:latin typeface="Corbel"/>
                <a:ea typeface="Corbel"/>
                <a:cs typeface="Corbel"/>
                <a:sym typeface="Corbel"/>
              </a:defRPr>
            </a:lvl9pPr>
          </a:lstStyle>
          <a:p>
            <a:endParaRPr/>
          </a:p>
        </p:txBody>
      </p:sp>
      <p:sp>
        <p:nvSpPr>
          <p:cNvPr id="113" name="Google Shape;113;p24"/>
          <p:cNvSpPr txBox="1">
            <a:spLocks noGrp="1"/>
          </p:cNvSpPr>
          <p:nvPr>
            <p:ph type="dt" idx="10"/>
          </p:nvPr>
        </p:nvSpPr>
        <p:spPr>
          <a:xfrm>
            <a:off x="457200" y="4767263"/>
            <a:ext cx="2133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114" name="Google Shape;114;p24"/>
          <p:cNvSpPr txBox="1">
            <a:spLocks noGrp="1"/>
          </p:cNvSpPr>
          <p:nvPr>
            <p:ph type="ftr" idx="11"/>
          </p:nvPr>
        </p:nvSpPr>
        <p:spPr>
          <a:xfrm>
            <a:off x="3124200" y="4767263"/>
            <a:ext cx="2895600" cy="273844"/>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orbel"/>
                <a:ea typeface="Corbel"/>
                <a:cs typeface="Corbel"/>
                <a:sym typeface="Corbel"/>
              </a:defRPr>
            </a:lvl9pPr>
          </a:lstStyle>
          <a:p>
            <a:endParaRPr/>
          </a:p>
        </p:txBody>
      </p:sp>
      <p:sp>
        <p:nvSpPr>
          <p:cNvPr id="115" name="Google Shape;115;p24"/>
          <p:cNvSpPr txBox="1">
            <a:spLocks noGrp="1"/>
          </p:cNvSpPr>
          <p:nvPr>
            <p:ph type="sldNum" idx="12"/>
          </p:nvPr>
        </p:nvSpPr>
        <p:spPr>
          <a:xfrm>
            <a:off x="6553200" y="4767263"/>
            <a:ext cx="2133600" cy="273844"/>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Corbel"/>
                <a:ea typeface="Corbel"/>
                <a:cs typeface="Corbel"/>
                <a:sym typeface="Corbel"/>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ages">
  <p:cSld name="OBJECT_1">
    <p:spTree>
      <p:nvGrpSpPr>
        <p:cNvPr id="1" name="Shape 116"/>
        <p:cNvGrpSpPr/>
        <p:nvPr/>
      </p:nvGrpSpPr>
      <p:grpSpPr>
        <a:xfrm>
          <a:off x="0" y="0"/>
          <a:ext cx="0" cy="0"/>
          <a:chOff x="0" y="0"/>
          <a:chExt cx="0" cy="0"/>
        </a:xfrm>
      </p:grpSpPr>
      <p:sp>
        <p:nvSpPr>
          <p:cNvPr id="117" name="Google Shape;117;p25"/>
          <p:cNvSpPr txBox="1"/>
          <p:nvPr/>
        </p:nvSpPr>
        <p:spPr>
          <a:xfrm>
            <a:off x="7614528" y="4728875"/>
            <a:ext cx="2582400" cy="1770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254061"/>
                </a:solidFill>
                <a:latin typeface="Arial"/>
                <a:ea typeface="Arial"/>
                <a:cs typeface="Arial"/>
                <a:sym typeface="Arial"/>
              </a:rPr>
              <a:t>‹Nº›</a:t>
            </a:fld>
            <a:endParaRPr sz="700" b="1" i="0" u="none" strike="noStrike" cap="none">
              <a:solidFill>
                <a:srgbClr val="254061"/>
              </a:solidFill>
              <a:latin typeface="Arial"/>
              <a:ea typeface="Arial"/>
              <a:cs typeface="Arial"/>
              <a:sym typeface="Arial"/>
            </a:endParaRPr>
          </a:p>
        </p:txBody>
      </p:sp>
      <p:sp>
        <p:nvSpPr>
          <p:cNvPr id="118" name="Google Shape;118;p25"/>
          <p:cNvSpPr txBox="1">
            <a:spLocks noGrp="1"/>
          </p:cNvSpPr>
          <p:nvPr>
            <p:ph type="ftr" idx="11"/>
          </p:nvPr>
        </p:nvSpPr>
        <p:spPr>
          <a:xfrm>
            <a:off x="1068264" y="4751782"/>
            <a:ext cx="1409700" cy="1032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ages 1">
  <p:cSld name="OBJECT_2">
    <p:spTree>
      <p:nvGrpSpPr>
        <p:cNvPr id="1" name="Shape 119"/>
        <p:cNvGrpSpPr/>
        <p:nvPr/>
      </p:nvGrpSpPr>
      <p:grpSpPr>
        <a:xfrm>
          <a:off x="0" y="0"/>
          <a:ext cx="0" cy="0"/>
          <a:chOff x="0" y="0"/>
          <a:chExt cx="0" cy="0"/>
        </a:xfrm>
      </p:grpSpPr>
      <p:sp>
        <p:nvSpPr>
          <p:cNvPr id="120" name="Google Shape;120;p26"/>
          <p:cNvSpPr txBox="1"/>
          <p:nvPr/>
        </p:nvSpPr>
        <p:spPr>
          <a:xfrm>
            <a:off x="7614528" y="4728875"/>
            <a:ext cx="2582400" cy="1770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254061"/>
                </a:solidFill>
                <a:latin typeface="Arial"/>
                <a:ea typeface="Arial"/>
                <a:cs typeface="Arial"/>
                <a:sym typeface="Arial"/>
              </a:rPr>
              <a:t>‹Nº›</a:t>
            </a:fld>
            <a:endParaRPr sz="700" b="1" i="0" u="none" strike="noStrike" cap="none">
              <a:solidFill>
                <a:srgbClr val="254061"/>
              </a:solidFill>
              <a:latin typeface="Arial"/>
              <a:ea typeface="Arial"/>
              <a:cs typeface="Arial"/>
              <a:sym typeface="Arial"/>
            </a:endParaRPr>
          </a:p>
        </p:txBody>
      </p:sp>
      <p:sp>
        <p:nvSpPr>
          <p:cNvPr id="121" name="Google Shape;121;p26"/>
          <p:cNvSpPr txBox="1">
            <a:spLocks noGrp="1"/>
          </p:cNvSpPr>
          <p:nvPr>
            <p:ph type="ftr" idx="11"/>
          </p:nvPr>
        </p:nvSpPr>
        <p:spPr>
          <a:xfrm>
            <a:off x="1068264" y="4751782"/>
            <a:ext cx="1409700" cy="1032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EAF2F8"/>
            </a:gs>
            <a:gs pos="58000">
              <a:srgbClr val="D8E5F1"/>
            </a:gs>
            <a:gs pos="100000">
              <a:schemeClr val="lt2"/>
            </a:gs>
          </a:gsLst>
          <a:lin ang="17400000" scaled="0"/>
        </a:gra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tx1"/>
                </a:solidFill>
              </a:defRPr>
            </a:lvl1pPr>
            <a:lvl2pPr lvl="1" algn="r">
              <a:buNone/>
              <a:defRPr sz="1300">
                <a:solidFill>
                  <a:schemeClr val="tx1"/>
                </a:solidFill>
              </a:defRPr>
            </a:lvl2pPr>
            <a:lvl3pPr lvl="2" algn="r">
              <a:buNone/>
              <a:defRPr sz="1300">
                <a:solidFill>
                  <a:schemeClr val="tx1"/>
                </a:solidFill>
              </a:defRPr>
            </a:lvl3pPr>
            <a:lvl4pPr lvl="3" algn="r">
              <a:buNone/>
              <a:defRPr sz="1300">
                <a:solidFill>
                  <a:schemeClr val="tx1"/>
                </a:solidFill>
              </a:defRPr>
            </a:lvl4pPr>
            <a:lvl5pPr lvl="4" algn="r">
              <a:buNone/>
              <a:defRPr sz="1300">
                <a:solidFill>
                  <a:schemeClr val="tx1"/>
                </a:solidFill>
              </a:defRPr>
            </a:lvl5pPr>
            <a:lvl6pPr lvl="5" algn="r">
              <a:buNone/>
              <a:defRPr sz="1300">
                <a:solidFill>
                  <a:schemeClr val="tx1"/>
                </a:solidFill>
              </a:defRPr>
            </a:lvl6pPr>
            <a:lvl7pPr lvl="6" algn="r">
              <a:buNone/>
              <a:defRPr sz="1300">
                <a:solidFill>
                  <a:schemeClr val="tx1"/>
                </a:solidFill>
              </a:defRPr>
            </a:lvl7pPr>
            <a:lvl8pPr lvl="7" algn="r">
              <a:buNone/>
              <a:defRPr sz="1300">
                <a:solidFill>
                  <a:schemeClr val="tx1"/>
                </a:solidFill>
              </a:defRPr>
            </a:lvl8pPr>
            <a:lvl9pPr lvl="8" algn="r">
              <a:buNone/>
              <a:defRPr sz="1300">
                <a:solidFill>
                  <a:schemeClr val="tx1"/>
                </a:solidFill>
              </a:defRPr>
            </a:lvl9pPr>
          </a:lstStyle>
          <a:p>
            <a:pPr marL="0" lvl="0" indent="0" algn="r" rtl="0">
              <a:spcBef>
                <a:spcPts val="0"/>
              </a:spcBef>
              <a:spcAft>
                <a:spcPts val="0"/>
              </a:spcAft>
              <a:buNone/>
            </a:pPr>
            <a:fld id="{00000000-1234-1234-1234-123412341234}" type="slidenum">
              <a:rPr lang="en"/>
              <a:t>‹Nº›</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mc:AlternateContent xmlns:mc="http://schemas.openxmlformats.org/markup-compatibility/2006" xmlns:p14="http://schemas.microsoft.com/office/powerpoint/2010/main">
    <mc:Choice Requires="p14">
      <p:transition spd="slow" p14:dur="3000">
        <p:push/>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9.png"/><Relationship Id="rId11" Type="http://schemas.openxmlformats.org/officeDocument/2006/relationships/image" Target="../media/image34.jpg"/><Relationship Id="rId5" Type="http://schemas.openxmlformats.org/officeDocument/2006/relationships/image" Target="../media/image28.png"/><Relationship Id="rId10" Type="http://schemas.openxmlformats.org/officeDocument/2006/relationships/image" Target="../media/image33.jpg"/><Relationship Id="rId4" Type="http://schemas.openxmlformats.org/officeDocument/2006/relationships/image" Target="../media/image27.png"/><Relationship Id="rId9" Type="http://schemas.openxmlformats.org/officeDocument/2006/relationships/image" Target="../media/image3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35.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50.png"/><Relationship Id="rId5" Type="http://schemas.openxmlformats.org/officeDocument/2006/relationships/image" Target="../media/image49.jpg"/><Relationship Id="rId4" Type="http://schemas.openxmlformats.org/officeDocument/2006/relationships/image" Target="../media/image48.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s://www.louroe.com/type/speaker-microphones/"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s://www.louroe.com/type/microphones/"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https://www.louroe.com/type/audio-monitoring-kits/"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https://www.louroe.com/type/audio-adapters/" TargetMode="External"/><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image" Target="../media/image55.jpg"/><Relationship Id="rId5" Type="http://schemas.openxmlformats.org/officeDocument/2006/relationships/image" Target="../media/image54.jpg"/><Relationship Id="rId4" Type="http://schemas.openxmlformats.org/officeDocument/2006/relationships/image" Target="../media/image53.jpg"/></Relationships>
</file>

<file path=ppt/slides/_rels/slide28.xml.rels><?xml version="1.0" encoding="UTF-8" standalone="yes"?>
<Relationships xmlns="http://schemas.openxmlformats.org/package/2006/relationships"><Relationship Id="rId3" Type="http://schemas.openxmlformats.org/officeDocument/2006/relationships/image" Target="../media/image56.jpg"/><Relationship Id="rId7" Type="http://schemas.openxmlformats.org/officeDocument/2006/relationships/image" Target="../media/image58.jp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33.jpg"/><Relationship Id="rId5" Type="http://schemas.openxmlformats.org/officeDocument/2006/relationships/image" Target="../media/image34.jpg"/><Relationship Id="rId4" Type="http://schemas.openxmlformats.org/officeDocument/2006/relationships/image" Target="../media/image57.jpg"/></Relationships>
</file>

<file path=ppt/slides/_rels/slide2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54.jp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3.xml"/><Relationship Id="rId16" Type="http://schemas.openxmlformats.org/officeDocument/2006/relationships/image" Target="../media/image19.jpg"/><Relationship Id="rId1" Type="http://schemas.openxmlformats.org/officeDocument/2006/relationships/slideLayout" Target="../slideLayouts/slideLayout1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57.jpg"/></Relationships>
</file>

<file path=ppt/slides/_rels/slide3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52.jpg"/></Relationships>
</file>

<file path=ppt/slides/_rels/slide3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65.jpg"/></Relationships>
</file>

<file path=ppt/slides/_rels/slide3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hyperlink" Target="mailto:John@louroe.com" TargetMode="External"/><Relationship Id="rId7" Type="http://schemas.openxmlformats.org/officeDocument/2006/relationships/hyperlink" Target="mailto:Orderdesk@louroe.com" TargetMode="External"/><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hyperlink" Target="mailto:techsupport@louroe.com" TargetMode="External"/><Relationship Id="rId5" Type="http://schemas.openxmlformats.org/officeDocument/2006/relationships/hyperlink" Target="mailto:Sales@louroe.com" TargetMode="External"/><Relationship Id="rId4" Type="http://schemas.openxmlformats.org/officeDocument/2006/relationships/hyperlink" Target="mailto:Erin@louroe.com"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hyperlink" Target="https://www.louroe.com/" TargetMode="External"/><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68.jpg"/></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3" Type="http://schemas.openxmlformats.org/officeDocument/2006/relationships/hyperlink" Target="http://www.youtube.com/watch?v=iVn4-ZVfnP4" TargetMode="External"/><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74.jpg"/></Relationships>
</file>

<file path=ppt/slides/_rels/slide46.xml.rels><?xml version="1.0" encoding="UTF-8" standalone="yes"?>
<Relationships xmlns="http://schemas.openxmlformats.org/package/2006/relationships"><Relationship Id="rId3" Type="http://schemas.openxmlformats.org/officeDocument/2006/relationships/hyperlink" Target="https://www.securityindustry.org/wp-content/uploads/2021/12/safe-and-sound-a-guide-to-audio-intelligent-communications-web.pdf" TargetMode="External"/><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75.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27"/>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dirty="0">
              <a:solidFill>
                <a:schemeClr val="dk1"/>
              </a:solidFill>
              <a:latin typeface="Arial"/>
              <a:ea typeface="Arial"/>
              <a:cs typeface="Arial"/>
              <a:sym typeface="Arial"/>
            </a:endParaRPr>
          </a:p>
        </p:txBody>
      </p:sp>
      <p:pic>
        <p:nvPicPr>
          <p:cNvPr id="128" name="Google Shape;128;p27"/>
          <p:cNvPicPr preferRelativeResize="0"/>
          <p:nvPr/>
        </p:nvPicPr>
        <p:blipFill rotWithShape="1">
          <a:blip r:embed="rId3">
            <a:alphaModFix/>
          </a:blip>
          <a:srcRect/>
          <a:stretch/>
        </p:blipFill>
        <p:spPr>
          <a:xfrm>
            <a:off x="1765150" y="459249"/>
            <a:ext cx="5131001" cy="1676125"/>
          </a:xfrm>
          <a:prstGeom prst="rect">
            <a:avLst/>
          </a:prstGeom>
          <a:noFill/>
          <a:ln>
            <a:noFill/>
          </a:ln>
        </p:spPr>
      </p:pic>
      <p:sp>
        <p:nvSpPr>
          <p:cNvPr id="129" name="Google Shape;129;p27"/>
          <p:cNvSpPr txBox="1"/>
          <p:nvPr/>
        </p:nvSpPr>
        <p:spPr>
          <a:xfrm>
            <a:off x="-1" y="3733875"/>
            <a:ext cx="9144001" cy="438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err="1">
                <a:solidFill>
                  <a:schemeClr val="dk1"/>
                </a:solidFill>
                <a:latin typeface="Lato"/>
                <a:ea typeface="Lato"/>
                <a:cs typeface="Lato"/>
                <a:sym typeface="Lato"/>
              </a:rPr>
              <a:t>Sesión</a:t>
            </a:r>
            <a:r>
              <a:rPr lang="en-US" sz="2400" b="1" i="0" u="none" strike="noStrike" cap="none" dirty="0">
                <a:solidFill>
                  <a:schemeClr val="dk1"/>
                </a:solidFill>
                <a:latin typeface="Lato"/>
                <a:ea typeface="Lato"/>
                <a:cs typeface="Lato"/>
                <a:sym typeface="Lato"/>
              </a:rPr>
              <a:t> de </a:t>
            </a:r>
            <a:r>
              <a:rPr lang="en-US" sz="2400" b="1" dirty="0" err="1">
                <a:solidFill>
                  <a:schemeClr val="dk1"/>
                </a:solidFill>
                <a:latin typeface="Lato"/>
                <a:ea typeface="Lato"/>
                <a:cs typeface="Lato"/>
                <a:sym typeface="Lato"/>
              </a:rPr>
              <a:t>E</a:t>
            </a:r>
            <a:r>
              <a:rPr lang="en-US" sz="2400" b="1" i="0" u="none" strike="noStrike" cap="none" dirty="0" err="1">
                <a:solidFill>
                  <a:schemeClr val="dk1"/>
                </a:solidFill>
                <a:latin typeface="Lato"/>
                <a:ea typeface="Lato"/>
                <a:cs typeface="Lato"/>
                <a:sym typeface="Lato"/>
              </a:rPr>
              <a:t>ntrenamiento</a:t>
            </a:r>
            <a:r>
              <a:rPr lang="en-US" sz="2400" b="1" i="0" u="none" strike="noStrike" cap="none" dirty="0">
                <a:solidFill>
                  <a:schemeClr val="dk1"/>
                </a:solidFill>
                <a:latin typeface="Lato"/>
                <a:ea typeface="Lato"/>
                <a:cs typeface="Lato"/>
                <a:sym typeface="Lato"/>
              </a:rPr>
              <a:t> 2022</a:t>
            </a:r>
            <a:endParaRPr sz="2400" b="1" i="0" u="none" strike="noStrike" cap="none" dirty="0">
              <a:solidFill>
                <a:schemeClr val="dk1"/>
              </a:solidFill>
              <a:latin typeface="Lato"/>
              <a:ea typeface="Lato"/>
              <a:cs typeface="Lato"/>
              <a:sym typeface="Lato"/>
            </a:endParaRPr>
          </a:p>
        </p:txBody>
      </p:sp>
      <p:pic>
        <p:nvPicPr>
          <p:cNvPr id="130" name="Google Shape;130;p27"/>
          <p:cNvPicPr preferRelativeResize="0"/>
          <p:nvPr/>
        </p:nvPicPr>
        <p:blipFill>
          <a:blip r:embed="rId4">
            <a:alphaModFix/>
          </a:blip>
          <a:stretch>
            <a:fillRect/>
          </a:stretch>
        </p:blipFill>
        <p:spPr>
          <a:xfrm>
            <a:off x="3559412" y="2250625"/>
            <a:ext cx="2493575" cy="1114675"/>
          </a:xfrm>
          <a:prstGeom prst="rect">
            <a:avLst/>
          </a:prstGeom>
          <a:noFill/>
          <a:ln>
            <a:noFill/>
          </a:ln>
        </p:spPr>
      </p:pic>
      <p:sp>
        <p:nvSpPr>
          <p:cNvPr id="131" name="Google Shape;131;p27"/>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rgbClr val="000000"/>
              </a:buClr>
              <a:buSzPts val="1400"/>
              <a:buFont typeface="Arial"/>
              <a:buNone/>
            </a:pPr>
            <a:fld id="{00000000-1234-1234-1234-123412341234}" type="slidenum">
              <a:rPr lang="en"/>
              <a:t>1</a:t>
            </a:fld>
            <a:endParaRPr/>
          </a:p>
        </p:txBody>
      </p:sp>
      <p:sp>
        <p:nvSpPr>
          <p:cNvPr id="132" name="Google Shape;132;p27"/>
          <p:cNvSpPr txBox="1"/>
          <p:nvPr/>
        </p:nvSpPr>
        <p:spPr>
          <a:xfrm>
            <a:off x="261775" y="1874875"/>
            <a:ext cx="4075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36"/>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286" name="Google Shape;286;p36"/>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287" name="Google Shape;287;p36"/>
          <p:cNvSpPr txBox="1"/>
          <p:nvPr/>
        </p:nvSpPr>
        <p:spPr>
          <a:xfrm>
            <a:off x="481050" y="510650"/>
            <a:ext cx="8458775" cy="6679491"/>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2"/>
              </a:buClr>
              <a:buSzPts val="1100"/>
              <a:buFont typeface="Arial"/>
              <a:buNone/>
            </a:pPr>
            <a:endParaRPr sz="1600" b="1" i="0" u="none" strike="noStrike" cap="none" dirty="0">
              <a:solidFill>
                <a:srgbClr val="000000"/>
              </a:solidFill>
              <a:latin typeface="Lato"/>
              <a:ea typeface="Lato"/>
              <a:cs typeface="Lato"/>
              <a:sym typeface="Lato"/>
            </a:endParaRPr>
          </a:p>
          <a:p>
            <a:pPr marL="0" marR="0" lvl="0" indent="0" algn="l" rtl="0">
              <a:lnSpc>
                <a:spcPct val="100000"/>
              </a:lnSpc>
              <a:spcBef>
                <a:spcPts val="0"/>
              </a:spcBef>
              <a:spcAft>
                <a:spcPts val="0"/>
              </a:spcAft>
              <a:buClr>
                <a:schemeClr val="dk2"/>
              </a:buClr>
              <a:buSzPts val="1100"/>
              <a:buFont typeface="Arial"/>
              <a:buNone/>
            </a:pPr>
            <a:r>
              <a:rPr lang="en-US" sz="1500" b="1" i="0" u="none" strike="noStrike" cap="none" dirty="0" err="1">
                <a:latin typeface="Lato"/>
                <a:ea typeface="Lato"/>
                <a:cs typeface="Lato"/>
                <a:sym typeface="Lato"/>
              </a:rPr>
              <a:t>Aplicación</a:t>
            </a:r>
            <a:r>
              <a:rPr lang="en-US" sz="1500" b="1" i="0" u="none" strike="noStrike" cap="none" dirty="0">
                <a:latin typeface="Lato"/>
                <a:ea typeface="Lato"/>
                <a:cs typeface="Lato"/>
                <a:sym typeface="Lato"/>
              </a:rPr>
              <a:t> </a:t>
            </a:r>
          </a:p>
          <a:p>
            <a:pPr marL="457200" marR="0" lvl="0" indent="-311150" algn="l" rtl="0">
              <a:lnSpc>
                <a:spcPct val="100000"/>
              </a:lnSpc>
              <a:spcBef>
                <a:spcPts val="0"/>
              </a:spcBef>
              <a:spcAft>
                <a:spcPts val="0"/>
              </a:spcAft>
              <a:buSzPts val="1300"/>
              <a:buFont typeface="Lato"/>
              <a:buChar char="●"/>
            </a:pPr>
            <a:r>
              <a:rPr lang="es-ES" sz="1200" b="0" i="0" u="none" strike="noStrike" cap="none" dirty="0">
                <a:latin typeface="Lato"/>
                <a:ea typeface="Lato"/>
                <a:cs typeface="Lato"/>
                <a:sym typeface="Lato"/>
              </a:rPr>
              <a:t>¿Para qué se utilizan los productos? Qué problema(s) de </a:t>
            </a:r>
          </a:p>
          <a:p>
            <a:pPr marL="450850" marR="0" lvl="0" algn="l" rtl="0">
              <a:lnSpc>
                <a:spcPct val="100000"/>
              </a:lnSpc>
              <a:spcBef>
                <a:spcPts val="0"/>
              </a:spcBef>
              <a:spcAft>
                <a:spcPts val="0"/>
              </a:spcAft>
              <a:buSzPts val="1300"/>
            </a:pPr>
            <a:r>
              <a:rPr lang="es-ES" sz="1200" b="0" i="0" u="none" strike="noStrike" cap="none" dirty="0">
                <a:latin typeface="Lato"/>
                <a:ea typeface="Lato"/>
                <a:cs typeface="Lato"/>
                <a:sym typeface="Lato"/>
              </a:rPr>
              <a:t>seguridad o asunto(s) busca abordar el cliente</a:t>
            </a:r>
            <a:r>
              <a:rPr lang="es-ES" sz="1300" b="0" i="0" u="none" strike="noStrike" cap="none" dirty="0">
                <a:latin typeface="Lato"/>
                <a:ea typeface="Lato"/>
                <a:cs typeface="Lato"/>
                <a:sym typeface="Lato"/>
              </a:rPr>
              <a:t>.</a:t>
            </a:r>
            <a:endParaRPr lang="en-US" sz="1300" b="0" i="0" u="none" strike="noStrike" cap="none" dirty="0">
              <a:highlight>
                <a:srgbClr val="FFFF00"/>
              </a:highlight>
              <a:latin typeface="Lato"/>
              <a:ea typeface="Lato"/>
              <a:cs typeface="Lato"/>
              <a:sym typeface="Lato"/>
            </a:endParaRPr>
          </a:p>
          <a:p>
            <a:pPr marL="0" marR="0" lvl="0" indent="0" algn="l" rtl="0">
              <a:lnSpc>
                <a:spcPct val="100000"/>
              </a:lnSpc>
              <a:spcBef>
                <a:spcPts val="0"/>
              </a:spcBef>
              <a:spcAft>
                <a:spcPts val="0"/>
              </a:spcAft>
              <a:buClr>
                <a:schemeClr val="dk2"/>
              </a:buClr>
              <a:buSzPts val="1100"/>
              <a:buFont typeface="Arial"/>
              <a:buNone/>
            </a:pPr>
            <a:endParaRPr lang="en-US" b="1" dirty="0">
              <a:latin typeface="Lato"/>
              <a:ea typeface="Lato"/>
              <a:cs typeface="Lato"/>
              <a:sym typeface="Lato"/>
            </a:endParaRPr>
          </a:p>
          <a:p>
            <a:pPr marL="0" marR="0" lvl="0" indent="0" algn="l" rtl="0">
              <a:lnSpc>
                <a:spcPct val="100000"/>
              </a:lnSpc>
              <a:spcBef>
                <a:spcPts val="0"/>
              </a:spcBef>
              <a:spcAft>
                <a:spcPts val="0"/>
              </a:spcAft>
              <a:buClr>
                <a:schemeClr val="dk2"/>
              </a:buClr>
              <a:buSzPts val="1100"/>
              <a:buFont typeface="Arial"/>
              <a:buNone/>
            </a:pPr>
            <a:r>
              <a:rPr lang="en-US" sz="1500" b="1" dirty="0" err="1">
                <a:latin typeface="Lato"/>
                <a:ea typeface="Lato"/>
                <a:cs typeface="Lato"/>
                <a:sym typeface="Lato"/>
              </a:rPr>
              <a:t>Uso</a:t>
            </a:r>
            <a:endParaRPr lang="en-US" sz="1500" b="1" dirty="0">
              <a:latin typeface="Lato"/>
              <a:ea typeface="Lato"/>
              <a:cs typeface="Lato"/>
              <a:sym typeface="Lato"/>
            </a:endParaRPr>
          </a:p>
          <a:p>
            <a:pPr marL="457200" lvl="0" indent="-311150" algn="l" rtl="0">
              <a:lnSpc>
                <a:spcPct val="115000"/>
              </a:lnSpc>
              <a:spcBef>
                <a:spcPts val="0"/>
              </a:spcBef>
              <a:spcAft>
                <a:spcPts val="0"/>
              </a:spcAft>
              <a:buSzPts val="1300"/>
              <a:buFont typeface="Lato"/>
              <a:buChar char="●"/>
            </a:pPr>
            <a:r>
              <a:rPr lang="es-ES" sz="1200" dirty="0">
                <a:latin typeface="Lato"/>
                <a:ea typeface="Lato"/>
                <a:cs typeface="Lato"/>
                <a:sym typeface="Lato"/>
              </a:rPr>
              <a:t>¿Cómo se va a utilizar el micrófono?</a:t>
            </a:r>
          </a:p>
          <a:p>
            <a:pPr marL="146050" lvl="0" algn="l" rtl="0">
              <a:lnSpc>
                <a:spcPct val="115000"/>
              </a:lnSpc>
              <a:spcBef>
                <a:spcPts val="0"/>
              </a:spcBef>
              <a:spcAft>
                <a:spcPts val="0"/>
              </a:spcAft>
              <a:buSzPts val="1300"/>
            </a:pPr>
            <a:endParaRPr lang="en-US" sz="1600" b="1" dirty="0">
              <a:latin typeface="Lato"/>
              <a:ea typeface="Lato"/>
              <a:cs typeface="Lato"/>
              <a:sym typeface="Lato"/>
            </a:endParaRPr>
          </a:p>
          <a:p>
            <a:pPr marL="0" marR="0" lvl="0" indent="0" algn="l" rtl="0">
              <a:lnSpc>
                <a:spcPct val="100000"/>
              </a:lnSpc>
              <a:spcBef>
                <a:spcPts val="0"/>
              </a:spcBef>
              <a:spcAft>
                <a:spcPts val="0"/>
              </a:spcAft>
              <a:buClr>
                <a:schemeClr val="dk2"/>
              </a:buClr>
              <a:buSzPts val="1100"/>
              <a:buFont typeface="Arial"/>
              <a:buNone/>
            </a:pPr>
            <a:r>
              <a:rPr lang="en-US" sz="1500" b="1" dirty="0" err="1">
                <a:latin typeface="Lato"/>
                <a:ea typeface="Lato"/>
                <a:cs typeface="Lato"/>
                <a:sym typeface="Lato"/>
              </a:rPr>
              <a:t>Integración</a:t>
            </a:r>
            <a:endParaRPr lang="en-US" sz="1500" b="1" dirty="0">
              <a:latin typeface="Lato"/>
              <a:ea typeface="Lato"/>
              <a:cs typeface="Lato"/>
              <a:sym typeface="Lato"/>
            </a:endParaRPr>
          </a:p>
          <a:p>
            <a:pPr marL="457200" lvl="0" indent="-311150" algn="l" rtl="0">
              <a:lnSpc>
                <a:spcPct val="115000"/>
              </a:lnSpc>
              <a:spcBef>
                <a:spcPts val="0"/>
              </a:spcBef>
              <a:spcAft>
                <a:spcPts val="0"/>
              </a:spcAft>
              <a:buSzPts val="1300"/>
              <a:buFont typeface="Lato"/>
              <a:buChar char="●"/>
            </a:pPr>
            <a:r>
              <a:rPr lang="es-ES" sz="1200" dirty="0">
                <a:latin typeface="Lato"/>
                <a:ea typeface="Lato"/>
                <a:cs typeface="Lato"/>
                <a:sym typeface="Lato"/>
              </a:rPr>
              <a:t>¿Funcionará con una cámara/sistema de seguridad integrado o será independiente?</a:t>
            </a:r>
            <a:endParaRPr lang="en-US" sz="1200" b="1" dirty="0">
              <a:latin typeface="Lato"/>
              <a:ea typeface="Lato"/>
              <a:cs typeface="Lato"/>
              <a:sym typeface="Lato"/>
            </a:endParaRPr>
          </a:p>
          <a:p>
            <a:pPr marL="0" marR="0" lvl="0" indent="0" algn="l" rtl="0">
              <a:lnSpc>
                <a:spcPct val="100000"/>
              </a:lnSpc>
              <a:spcBef>
                <a:spcPts val="0"/>
              </a:spcBef>
              <a:spcAft>
                <a:spcPts val="0"/>
              </a:spcAft>
              <a:buClr>
                <a:schemeClr val="dk2"/>
              </a:buClr>
              <a:buSzPts val="1100"/>
              <a:buFont typeface="Arial"/>
              <a:buNone/>
            </a:pPr>
            <a:endParaRPr lang="en-US" b="1" dirty="0">
              <a:latin typeface="Lato"/>
              <a:ea typeface="Lato"/>
              <a:cs typeface="Lato"/>
              <a:sym typeface="Lato"/>
            </a:endParaRPr>
          </a:p>
          <a:p>
            <a:pPr marL="0" marR="0" lvl="0" indent="0" algn="l" rtl="0">
              <a:lnSpc>
                <a:spcPct val="100000"/>
              </a:lnSpc>
              <a:spcBef>
                <a:spcPts val="0"/>
              </a:spcBef>
              <a:spcAft>
                <a:spcPts val="0"/>
              </a:spcAft>
              <a:buClr>
                <a:schemeClr val="dk2"/>
              </a:buClr>
              <a:buSzPts val="1100"/>
              <a:buFont typeface="Arial"/>
              <a:buNone/>
            </a:pPr>
            <a:r>
              <a:rPr lang="en-US" sz="1500" b="1" i="0" u="none" strike="noStrike" cap="none" dirty="0">
                <a:latin typeface="Lato"/>
                <a:ea typeface="Lato"/>
                <a:cs typeface="Lato"/>
                <a:sym typeface="Lato"/>
              </a:rPr>
              <a:t>Tipo de </a:t>
            </a:r>
            <a:r>
              <a:rPr lang="en-US" sz="1500" b="1" i="0" u="none" strike="noStrike" cap="none" dirty="0" err="1">
                <a:latin typeface="Lato"/>
                <a:ea typeface="Lato"/>
                <a:cs typeface="Lato"/>
                <a:sym typeface="Lato"/>
              </a:rPr>
              <a:t>micrófono</a:t>
            </a:r>
            <a:endParaRPr lang="en-US" sz="1500" b="1" i="0" u="none" strike="noStrike" cap="none" dirty="0">
              <a:latin typeface="Lato"/>
              <a:ea typeface="Lato"/>
              <a:cs typeface="Lato"/>
              <a:sym typeface="Lato"/>
            </a:endParaRPr>
          </a:p>
          <a:p>
            <a:pPr marL="457200" marR="0" lvl="0" indent="-311150" algn="l" rtl="0">
              <a:lnSpc>
                <a:spcPct val="100000"/>
              </a:lnSpc>
              <a:spcBef>
                <a:spcPts val="0"/>
              </a:spcBef>
              <a:spcAft>
                <a:spcPts val="0"/>
              </a:spcAft>
              <a:buSzPts val="1300"/>
              <a:buFont typeface="Lato"/>
              <a:buChar char="●"/>
            </a:pPr>
            <a:r>
              <a:rPr lang="es-ES" sz="1200" i="0" u="none" strike="noStrike" cap="none" dirty="0">
                <a:latin typeface="Lato"/>
                <a:ea typeface="Lato"/>
                <a:cs typeface="Lato"/>
                <a:sym typeface="Lato"/>
              </a:rPr>
              <a:t>Al tratar de determinar si la cámara es de nivel de línea o de nivel de micrófono, la forma más fácil es consultar la hoja de datos específica de la cámara (que se ve en la parte superior derecha). Los diferenciales en tipos de micrófonos específicos son:</a:t>
            </a:r>
            <a:endParaRPr lang="en-US" sz="1200" b="0" i="0" u="none" strike="noStrike" cap="none" dirty="0">
              <a:latin typeface="Lato"/>
              <a:ea typeface="Lato"/>
              <a:cs typeface="Lato"/>
              <a:sym typeface="Lato"/>
            </a:endParaRPr>
          </a:p>
          <a:p>
            <a:pPr marL="914400" marR="0" lvl="1" indent="-311150" algn="l" rtl="0">
              <a:lnSpc>
                <a:spcPct val="115000"/>
              </a:lnSpc>
              <a:spcBef>
                <a:spcPts val="0"/>
              </a:spcBef>
              <a:spcAft>
                <a:spcPts val="0"/>
              </a:spcAft>
              <a:buSzPts val="1300"/>
              <a:buFont typeface="Lato"/>
              <a:buChar char="○"/>
            </a:pPr>
            <a:r>
              <a:rPr lang="es-ES" sz="1200" b="1" i="0" u="none" strike="noStrike" cap="none" dirty="0">
                <a:latin typeface="Lato"/>
                <a:ea typeface="Lato"/>
                <a:cs typeface="Lato"/>
                <a:sym typeface="Lato"/>
              </a:rPr>
              <a:t>Nivel de línea: </a:t>
            </a:r>
            <a:r>
              <a:rPr lang="es-ES" sz="1200" i="0" strike="noStrike" cap="none" dirty="0">
                <a:latin typeface="Lato"/>
                <a:ea typeface="Lato"/>
                <a:cs typeface="Lato"/>
                <a:sym typeface="Lato"/>
              </a:rPr>
              <a:t>Necesita una fuente de alimentación dedicada para funcionar (límite de 1000 pies).</a:t>
            </a:r>
            <a:endParaRPr lang="en-US" sz="1200" i="0" strike="noStrike" cap="none" dirty="0">
              <a:latin typeface="Lato"/>
              <a:ea typeface="Lato"/>
              <a:cs typeface="Lato"/>
              <a:sym typeface="Lato"/>
            </a:endParaRPr>
          </a:p>
          <a:p>
            <a:pPr marL="914400" marR="0" lvl="1" indent="-311150" algn="l" rtl="0">
              <a:lnSpc>
                <a:spcPct val="115000"/>
              </a:lnSpc>
              <a:spcBef>
                <a:spcPts val="0"/>
              </a:spcBef>
              <a:spcAft>
                <a:spcPts val="0"/>
              </a:spcAft>
              <a:buSzPts val="1300"/>
              <a:buFont typeface="Lato"/>
              <a:buChar char="○"/>
            </a:pPr>
            <a:r>
              <a:rPr lang="es-ES" sz="1200" b="1" i="0" u="none" strike="noStrike" cap="none" dirty="0">
                <a:latin typeface="Lato"/>
                <a:ea typeface="Lato"/>
                <a:cs typeface="Lato"/>
                <a:sym typeface="Lato"/>
              </a:rPr>
              <a:t>Nivel de micrófono: </a:t>
            </a:r>
            <a:r>
              <a:rPr lang="es-ES" sz="1200" u="sng" dirty="0">
                <a:latin typeface="Lato"/>
                <a:ea typeface="Lato"/>
                <a:cs typeface="Lato"/>
                <a:sym typeface="Lato"/>
              </a:rPr>
              <a:t>E</a:t>
            </a:r>
            <a:r>
              <a:rPr lang="es-ES" sz="1200" i="0" u="none" strike="noStrike" cap="none" dirty="0">
                <a:latin typeface="Lato"/>
                <a:ea typeface="Lato"/>
                <a:cs typeface="Lato"/>
                <a:sym typeface="Lato"/>
              </a:rPr>
              <a:t>xtrae energía directamente de una cámara (limitación de 20 pies) con un CODEC orientado al audio.</a:t>
            </a:r>
            <a:endParaRPr lang="en-US" sz="1200" i="0" u="none" strike="noStrike" cap="none" dirty="0">
              <a:latin typeface="Lato"/>
              <a:ea typeface="Lato"/>
              <a:cs typeface="Lato"/>
              <a:sym typeface="Lato"/>
            </a:endParaRPr>
          </a:p>
          <a:p>
            <a:pPr marL="914400" marR="0" lvl="1" indent="-311150" algn="l" rtl="0">
              <a:lnSpc>
                <a:spcPct val="115000"/>
              </a:lnSpc>
              <a:spcBef>
                <a:spcPts val="0"/>
              </a:spcBef>
              <a:spcAft>
                <a:spcPts val="0"/>
              </a:spcAft>
              <a:buSzPts val="1300"/>
              <a:buFont typeface="Lato"/>
              <a:buChar char="○"/>
            </a:pPr>
            <a:r>
              <a:rPr lang="es-ES" sz="1200" b="1" i="0" u="none" strike="noStrike" cap="none" dirty="0">
                <a:latin typeface="Lato"/>
                <a:ea typeface="Lato"/>
                <a:cs typeface="Lato"/>
                <a:sym typeface="Lato"/>
              </a:rPr>
              <a:t>Red IP Digital: </a:t>
            </a:r>
            <a:r>
              <a:rPr lang="es-ES" sz="1200" i="0" u="none" strike="noStrike" cap="none" dirty="0">
                <a:latin typeface="Lato"/>
                <a:ea typeface="Lato"/>
                <a:cs typeface="Lato"/>
                <a:sym typeface="Lato"/>
              </a:rPr>
              <a:t>Se alimenta a través de un switch y tiene su propia dirección IP. Además, dependiendo de su </a:t>
            </a:r>
            <a:r>
              <a:rPr lang="es-ES" sz="1200" b="1" i="0" u="none" strike="noStrike" cap="none" dirty="0">
                <a:latin typeface="Lato"/>
                <a:ea typeface="Lato"/>
                <a:cs typeface="Lato"/>
                <a:sym typeface="Lato"/>
              </a:rPr>
              <a:t>VMS, es posible que se apliquen cargos adicionales por una licencia.</a:t>
            </a:r>
            <a:endParaRPr lang="en-US" sz="1200" b="0" i="0" u="none" strike="noStrike" cap="none" dirty="0">
              <a:solidFill>
                <a:srgbClr val="000000"/>
              </a:solidFill>
              <a:latin typeface="Lato"/>
              <a:ea typeface="Lato"/>
              <a:cs typeface="Lato"/>
              <a:sym typeface="Lato"/>
            </a:endParaRPr>
          </a:p>
          <a:p>
            <a:pPr marL="91440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1100"/>
              <a:buFont typeface="Arial"/>
              <a:buNone/>
            </a:pP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1100"/>
              <a:buFont typeface="Arial"/>
              <a:buNone/>
            </a:pPr>
            <a:endParaRPr sz="1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1100"/>
              <a:buFont typeface="Arial"/>
              <a:buNone/>
            </a:pPr>
            <a:endParaRPr sz="1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1100"/>
              <a:buFont typeface="Arial"/>
              <a:buNone/>
            </a:pPr>
            <a:endParaRPr sz="1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ts val="1100"/>
              <a:buFont typeface="Arial"/>
              <a:buNone/>
            </a:pPr>
            <a:endParaRPr sz="1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88" name="Google Shape;288;p36"/>
          <p:cNvSpPr txBox="1"/>
          <p:nvPr/>
        </p:nvSpPr>
        <p:spPr>
          <a:xfrm>
            <a:off x="204175" y="76200"/>
            <a:ext cx="8376300" cy="807883"/>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s-ES" sz="2400" dirty="0">
                <a:solidFill>
                  <a:schemeClr val="dk1"/>
                </a:solidFill>
                <a:latin typeface="Lato"/>
                <a:ea typeface="Lato"/>
                <a:cs typeface="Lato"/>
                <a:sym typeface="Lato"/>
              </a:rPr>
              <a:t>Selección del Micrófono Adecuado: Consideraciones para una integración exitosa</a:t>
            </a:r>
            <a:endParaRPr sz="2000" b="0" i="0" u="none" strike="noStrike" cap="none" dirty="0">
              <a:solidFill>
                <a:schemeClr val="dk1"/>
              </a:solidFill>
              <a:latin typeface="Lato"/>
              <a:ea typeface="Lato"/>
              <a:cs typeface="Lato"/>
              <a:sym typeface="Lato"/>
            </a:endParaRPr>
          </a:p>
        </p:txBody>
      </p:sp>
      <p:pic>
        <p:nvPicPr>
          <p:cNvPr id="289" name="Google Shape;289;p36"/>
          <p:cNvPicPr preferRelativeResize="0"/>
          <p:nvPr/>
        </p:nvPicPr>
        <p:blipFill rotWithShape="1">
          <a:blip r:embed="rId3">
            <a:alphaModFix/>
          </a:blip>
          <a:srcRect/>
          <a:stretch/>
        </p:blipFill>
        <p:spPr>
          <a:xfrm>
            <a:off x="5907750" y="933750"/>
            <a:ext cx="3084149" cy="1202125"/>
          </a:xfrm>
          <a:prstGeom prst="rect">
            <a:avLst/>
          </a:prstGeom>
          <a:noFill/>
          <a:ln>
            <a:noFill/>
          </a:ln>
        </p:spPr>
      </p:pic>
      <p:sp>
        <p:nvSpPr>
          <p:cNvPr id="290" name="Google Shape;290;p36"/>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37"/>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297" name="Google Shape;297;p37"/>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298" name="Google Shape;298;p37"/>
          <p:cNvSpPr txBox="1"/>
          <p:nvPr/>
        </p:nvSpPr>
        <p:spPr>
          <a:xfrm>
            <a:off x="349994" y="73746"/>
            <a:ext cx="8444009" cy="55396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dirty="0">
                <a:solidFill>
                  <a:schemeClr val="dk1"/>
                </a:solidFill>
                <a:latin typeface="Lato"/>
                <a:ea typeface="Lato"/>
                <a:cs typeface="Lato"/>
                <a:sym typeface="Lato"/>
              </a:rPr>
              <a:t>Selección del Micrófono Adecuado: Patrón de Captación</a:t>
            </a:r>
            <a:endParaRPr sz="1400" b="0" i="0" u="none" strike="noStrike" cap="none" dirty="0">
              <a:solidFill>
                <a:srgbClr val="000000"/>
              </a:solidFill>
              <a:latin typeface="Arial"/>
              <a:ea typeface="Arial"/>
              <a:cs typeface="Arial"/>
              <a:sym typeface="Arial"/>
            </a:endParaRPr>
          </a:p>
        </p:txBody>
      </p:sp>
      <p:pic>
        <p:nvPicPr>
          <p:cNvPr id="299" name="Google Shape;299;p37"/>
          <p:cNvPicPr preferRelativeResize="0"/>
          <p:nvPr/>
        </p:nvPicPr>
        <p:blipFill>
          <a:blip r:embed="rId3">
            <a:alphaModFix/>
          </a:blip>
          <a:stretch>
            <a:fillRect/>
          </a:stretch>
        </p:blipFill>
        <p:spPr>
          <a:xfrm>
            <a:off x="6805825" y="1359999"/>
            <a:ext cx="2126050" cy="2834723"/>
          </a:xfrm>
          <a:prstGeom prst="rect">
            <a:avLst/>
          </a:prstGeom>
          <a:noFill/>
          <a:ln>
            <a:noFill/>
          </a:ln>
        </p:spPr>
      </p:pic>
      <p:sp>
        <p:nvSpPr>
          <p:cNvPr id="300" name="Google Shape;300;p37"/>
          <p:cNvSpPr txBox="1"/>
          <p:nvPr/>
        </p:nvSpPr>
        <p:spPr>
          <a:xfrm>
            <a:off x="75625" y="635400"/>
            <a:ext cx="6806400" cy="426267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500" b="1" dirty="0">
                <a:latin typeface="Lato"/>
                <a:ea typeface="Lato"/>
                <a:cs typeface="Lato"/>
                <a:sym typeface="Lato"/>
              </a:rPr>
              <a:t>Definición de opciones para patrones de captación:</a:t>
            </a:r>
          </a:p>
          <a:p>
            <a:pPr marL="0" lvl="0" indent="0" algn="l" rtl="0">
              <a:spcBef>
                <a:spcPts val="0"/>
              </a:spcBef>
              <a:spcAft>
                <a:spcPts val="0"/>
              </a:spcAft>
              <a:buNone/>
            </a:pPr>
            <a:endParaRPr sz="1300" dirty="0">
              <a:latin typeface="Lato"/>
              <a:ea typeface="Lato"/>
              <a:cs typeface="Lato"/>
              <a:sym typeface="Lato"/>
            </a:endParaRPr>
          </a:p>
          <a:p>
            <a:pPr marL="457200" lvl="0" indent="-317500" algn="l" rtl="0">
              <a:spcBef>
                <a:spcPts val="0"/>
              </a:spcBef>
              <a:spcAft>
                <a:spcPts val="0"/>
              </a:spcAft>
              <a:buSzPts val="1400"/>
              <a:buFont typeface="Lato"/>
              <a:buChar char="●"/>
            </a:pPr>
            <a:r>
              <a:rPr lang="es-ES" sz="1300" b="1" dirty="0">
                <a:latin typeface="Lato"/>
                <a:ea typeface="Lato"/>
                <a:cs typeface="Lato"/>
                <a:sym typeface="Lato"/>
              </a:rPr>
              <a:t>Omnidireccional: </a:t>
            </a:r>
            <a:r>
              <a:rPr lang="es-ES" sz="1300" dirty="0">
                <a:latin typeface="Lato"/>
                <a:ea typeface="Lato"/>
                <a:cs typeface="Lato"/>
                <a:sym typeface="Lato"/>
              </a:rPr>
              <a:t>Los micrófonos son igualmente sensibles a los sonidos desde todos los ángulos.</a:t>
            </a:r>
            <a:endParaRPr sz="1300" dirty="0">
              <a:latin typeface="Lato"/>
              <a:ea typeface="Lato"/>
              <a:cs typeface="Lato"/>
              <a:sym typeface="Lato"/>
            </a:endParaRPr>
          </a:p>
          <a:p>
            <a:pPr marL="457200" lvl="0" indent="0" algn="l" rtl="0">
              <a:spcBef>
                <a:spcPts val="0"/>
              </a:spcBef>
              <a:spcAft>
                <a:spcPts val="0"/>
              </a:spcAft>
              <a:buNone/>
            </a:pPr>
            <a:endParaRPr sz="1300" dirty="0">
              <a:latin typeface="Lato"/>
              <a:ea typeface="Lato"/>
              <a:cs typeface="Lato"/>
              <a:sym typeface="Lato"/>
            </a:endParaRPr>
          </a:p>
          <a:p>
            <a:pPr marL="457200" lvl="0" indent="-317500" algn="l" rtl="0">
              <a:spcBef>
                <a:spcPts val="0"/>
              </a:spcBef>
              <a:spcAft>
                <a:spcPts val="0"/>
              </a:spcAft>
              <a:buSzPts val="1400"/>
              <a:buFont typeface="Lato"/>
              <a:buChar char="●"/>
            </a:pPr>
            <a:r>
              <a:rPr lang="es-ES" sz="1300" b="1" dirty="0">
                <a:latin typeface="Lato"/>
                <a:ea typeface="Lato"/>
                <a:cs typeface="Lato"/>
                <a:sym typeface="Lato"/>
              </a:rPr>
              <a:t>Bidireccional: </a:t>
            </a:r>
            <a:r>
              <a:rPr lang="es-ES" sz="1300" dirty="0">
                <a:latin typeface="Lato"/>
                <a:ea typeface="Lato"/>
                <a:cs typeface="Lato"/>
                <a:sym typeface="Lato"/>
              </a:rPr>
              <a:t>Micrófono diseñado para sensibilidad al sonido desde dos ángulos.</a:t>
            </a:r>
            <a:endParaRPr sz="1300" dirty="0">
              <a:latin typeface="Lato"/>
              <a:ea typeface="Lato"/>
              <a:cs typeface="Lato"/>
              <a:sym typeface="Lato"/>
            </a:endParaRPr>
          </a:p>
          <a:p>
            <a:pPr marL="457200" lvl="0" indent="0" algn="l" rtl="0">
              <a:spcBef>
                <a:spcPts val="0"/>
              </a:spcBef>
              <a:spcAft>
                <a:spcPts val="0"/>
              </a:spcAft>
              <a:buNone/>
            </a:pPr>
            <a:endParaRPr sz="1300" dirty="0">
              <a:latin typeface="Lato"/>
              <a:ea typeface="Lato"/>
              <a:cs typeface="Lato"/>
              <a:sym typeface="Lato"/>
            </a:endParaRPr>
          </a:p>
          <a:p>
            <a:pPr marL="457200" lvl="0" indent="-317500" algn="l" rtl="0">
              <a:spcBef>
                <a:spcPts val="0"/>
              </a:spcBef>
              <a:spcAft>
                <a:spcPts val="0"/>
              </a:spcAft>
              <a:buSzPts val="1400"/>
              <a:buFont typeface="Lato"/>
              <a:buChar char="●"/>
            </a:pPr>
            <a:r>
              <a:rPr lang="es-ES" sz="1300" b="1" dirty="0">
                <a:latin typeface="Lato"/>
                <a:ea typeface="Lato"/>
                <a:cs typeface="Lato"/>
                <a:sym typeface="Lato"/>
              </a:rPr>
              <a:t>Direccional: </a:t>
            </a:r>
            <a:r>
              <a:rPr lang="es-ES" sz="1300" dirty="0">
                <a:latin typeface="Lato"/>
                <a:ea typeface="Lato"/>
                <a:cs typeface="Lato"/>
                <a:sym typeface="Lato"/>
              </a:rPr>
              <a:t>Micrófonos diseñados para el sonido desde una dirección en particular.</a:t>
            </a:r>
            <a:endParaRPr sz="1300" dirty="0">
              <a:latin typeface="Lato"/>
              <a:ea typeface="Lato"/>
              <a:cs typeface="Lato"/>
              <a:sym typeface="Lato"/>
            </a:endParaRPr>
          </a:p>
          <a:p>
            <a:pPr marL="0" lvl="0" indent="0" algn="l" rtl="0">
              <a:spcBef>
                <a:spcPts val="0"/>
              </a:spcBef>
              <a:spcAft>
                <a:spcPts val="0"/>
              </a:spcAft>
              <a:buClr>
                <a:schemeClr val="dk2"/>
              </a:buClr>
              <a:buSzPts val="1100"/>
              <a:buFont typeface="Arial"/>
              <a:buNone/>
            </a:pPr>
            <a:endParaRPr sz="1300" dirty="0">
              <a:latin typeface="Lato"/>
              <a:ea typeface="Lato"/>
              <a:cs typeface="Lato"/>
              <a:sym typeface="Lato"/>
            </a:endParaRPr>
          </a:p>
          <a:p>
            <a:pPr marL="0" lvl="0" indent="0" algn="l" rtl="0">
              <a:spcBef>
                <a:spcPts val="0"/>
              </a:spcBef>
              <a:spcAft>
                <a:spcPts val="0"/>
              </a:spcAft>
              <a:buClr>
                <a:schemeClr val="dk2"/>
              </a:buClr>
              <a:buSzPts val="1100"/>
              <a:buFont typeface="Arial"/>
              <a:buNone/>
            </a:pPr>
            <a:r>
              <a:rPr lang="en-US" sz="1500" b="1" dirty="0" err="1">
                <a:latin typeface="Lato"/>
                <a:ea typeface="Lato"/>
                <a:cs typeface="Lato"/>
                <a:sym typeface="Lato"/>
              </a:rPr>
              <a:t>Ejemplos</a:t>
            </a:r>
            <a:r>
              <a:rPr lang="en-US" sz="1500" b="1" dirty="0">
                <a:latin typeface="Lato"/>
                <a:ea typeface="Lato"/>
                <a:cs typeface="Lato"/>
                <a:sym typeface="Lato"/>
              </a:rPr>
              <a:t>: </a:t>
            </a:r>
            <a:endParaRPr sz="1500" b="1" dirty="0">
              <a:latin typeface="Lato"/>
              <a:ea typeface="Lato"/>
              <a:cs typeface="Lato"/>
              <a:sym typeface="Lato"/>
            </a:endParaRPr>
          </a:p>
          <a:p>
            <a:pPr marL="0" lvl="0" indent="0" algn="l" rtl="0">
              <a:spcBef>
                <a:spcPts val="0"/>
              </a:spcBef>
              <a:spcAft>
                <a:spcPts val="0"/>
              </a:spcAft>
              <a:buClr>
                <a:schemeClr val="dk2"/>
              </a:buClr>
              <a:buSzPts val="1100"/>
              <a:buFont typeface="Arial"/>
              <a:buNone/>
            </a:pPr>
            <a:endParaRPr dirty="0">
              <a:latin typeface="Lato"/>
              <a:ea typeface="Lato"/>
              <a:cs typeface="Lato"/>
              <a:sym typeface="Lato"/>
            </a:endParaRPr>
          </a:p>
          <a:p>
            <a:pPr marL="457200" lvl="0" indent="-311150" algn="l" rtl="0">
              <a:spcBef>
                <a:spcPts val="0"/>
              </a:spcBef>
              <a:spcAft>
                <a:spcPts val="0"/>
              </a:spcAft>
              <a:buSzPts val="1300"/>
              <a:buFont typeface="Lato"/>
              <a:buChar char="●"/>
            </a:pPr>
            <a:r>
              <a:rPr lang="es-ES" sz="1300" dirty="0">
                <a:latin typeface="Lato"/>
                <a:ea typeface="Lato"/>
                <a:cs typeface="Lato"/>
                <a:sym typeface="Lato"/>
              </a:rPr>
              <a:t>Si monta un micrófono en el techo de una sala de entrevistas del departamento de policía, usaría un micrófono omnidireccional (todas las direcciones). </a:t>
            </a:r>
            <a:endParaRPr sz="1300" dirty="0">
              <a:latin typeface="Lato"/>
              <a:ea typeface="Lato"/>
              <a:cs typeface="Lato"/>
              <a:sym typeface="Lato"/>
            </a:endParaRPr>
          </a:p>
          <a:p>
            <a:pPr marL="457200" lvl="0" indent="0" algn="l" rtl="0">
              <a:spcBef>
                <a:spcPts val="0"/>
              </a:spcBef>
              <a:spcAft>
                <a:spcPts val="0"/>
              </a:spcAft>
              <a:buNone/>
            </a:pPr>
            <a:endParaRPr sz="1300" dirty="0">
              <a:latin typeface="Lato"/>
              <a:ea typeface="Lato"/>
              <a:cs typeface="Lato"/>
              <a:sym typeface="Lato"/>
            </a:endParaRPr>
          </a:p>
          <a:p>
            <a:pPr marL="457200" lvl="0" indent="-311150" algn="l" rtl="0">
              <a:spcBef>
                <a:spcPts val="0"/>
              </a:spcBef>
              <a:spcAft>
                <a:spcPts val="0"/>
              </a:spcAft>
              <a:buSzPts val="1300"/>
              <a:buFont typeface="Lato"/>
              <a:buChar char="●"/>
            </a:pPr>
            <a:r>
              <a:rPr lang="es-ES" sz="1300" dirty="0">
                <a:latin typeface="Lato"/>
                <a:ea typeface="Lato"/>
                <a:cs typeface="Lato"/>
                <a:sym typeface="Lato"/>
              </a:rPr>
              <a:t>Si monta un micrófono en una pared, usaría un micrófono direccional (dirección específica). </a:t>
            </a:r>
          </a:p>
          <a:p>
            <a:pPr marL="146050" lvl="0" algn="l" rtl="0">
              <a:spcBef>
                <a:spcPts val="0"/>
              </a:spcBef>
              <a:spcAft>
                <a:spcPts val="0"/>
              </a:spcAft>
              <a:buSzPts val="1300"/>
            </a:pPr>
            <a:endParaRPr sz="1300" dirty="0">
              <a:latin typeface="Lato"/>
              <a:ea typeface="Lato"/>
              <a:cs typeface="Lato"/>
              <a:sym typeface="Lato"/>
            </a:endParaRPr>
          </a:p>
          <a:p>
            <a:pPr marL="457200" lvl="0" indent="-311150" algn="l" rtl="0">
              <a:spcBef>
                <a:spcPts val="0"/>
              </a:spcBef>
              <a:spcAft>
                <a:spcPts val="0"/>
              </a:spcAft>
              <a:buSzPts val="1300"/>
              <a:buFont typeface="Lato"/>
              <a:buChar char="●"/>
            </a:pPr>
            <a:r>
              <a:rPr lang="es-ES" sz="1300" dirty="0">
                <a:latin typeface="Lato"/>
                <a:ea typeface="Lato"/>
                <a:cs typeface="Lato"/>
                <a:sym typeface="Lato"/>
              </a:rPr>
              <a:t>Por último, si está instalando audio en una sesión de asesoramiento o en la cabina de un banco, el audio bidireccional con un micrófono como el </a:t>
            </a:r>
            <a:r>
              <a:rPr lang="es-ES" sz="1300" dirty="0" err="1">
                <a:latin typeface="Lato"/>
                <a:ea typeface="Lato"/>
                <a:cs typeface="Lato"/>
                <a:sym typeface="Lato"/>
              </a:rPr>
              <a:t>VeriFact</a:t>
            </a:r>
            <a:r>
              <a:rPr lang="es-ES" sz="1300" dirty="0">
                <a:latin typeface="Lato"/>
                <a:ea typeface="Lato"/>
                <a:cs typeface="Lato"/>
                <a:sym typeface="Lato"/>
              </a:rPr>
              <a:t> L-DT sería ideal. </a:t>
            </a:r>
            <a:endParaRPr dirty="0"/>
          </a:p>
        </p:txBody>
      </p:sp>
      <p:sp>
        <p:nvSpPr>
          <p:cNvPr id="301" name="Google Shape;301;p37"/>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38"/>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308" name="Google Shape;308;p38"/>
          <p:cNvSpPr txBox="1"/>
          <p:nvPr/>
        </p:nvSpPr>
        <p:spPr>
          <a:xfrm>
            <a:off x="-3405150" y="9294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309" name="Google Shape;309;p38"/>
          <p:cNvSpPr/>
          <p:nvPr/>
        </p:nvSpPr>
        <p:spPr>
          <a:xfrm>
            <a:off x="380349" y="646583"/>
            <a:ext cx="4920986" cy="4155134"/>
          </a:xfrm>
          <a:custGeom>
            <a:avLst/>
            <a:gdLst/>
            <a:ahLst/>
            <a:cxnLst/>
            <a:rect l="l" t="t" r="r" b="b"/>
            <a:pathLst>
              <a:path w="2764599" h="6319596" extrusionOk="0">
                <a:moveTo>
                  <a:pt x="0" y="6319596"/>
                </a:moveTo>
                <a:lnTo>
                  <a:pt x="2764599" y="6319596"/>
                </a:lnTo>
                <a:lnTo>
                  <a:pt x="2764599" y="0"/>
                </a:lnTo>
                <a:lnTo>
                  <a:pt x="0" y="0"/>
                </a:lnTo>
                <a:lnTo>
                  <a:pt x="0" y="6319596"/>
                </a:lnTo>
                <a:close/>
              </a:path>
            </a:pathLst>
          </a:custGeom>
          <a:solidFill>
            <a:schemeClr val="lt1"/>
          </a:solidFill>
          <a:ln w="12700" cap="flat" cmpd="sng">
            <a:solidFill>
              <a:schemeClr val="accent1"/>
            </a:solidFill>
            <a:prstDash val="solid"/>
            <a:miter lim="800000"/>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p:txBody>
      </p:sp>
      <p:sp>
        <p:nvSpPr>
          <p:cNvPr id="310" name="Google Shape;310;p38"/>
          <p:cNvSpPr txBox="1"/>
          <p:nvPr/>
        </p:nvSpPr>
        <p:spPr>
          <a:xfrm>
            <a:off x="1273669" y="775422"/>
            <a:ext cx="3887100" cy="4336366"/>
          </a:xfrm>
          <a:prstGeom prst="rect">
            <a:avLst/>
          </a:prstGeom>
          <a:noFill/>
          <a:ln>
            <a:noFill/>
          </a:ln>
        </p:spPr>
        <p:txBody>
          <a:bodyPr spcFirstLastPara="1" wrap="square" lIns="0" tIns="0" rIns="0" bIns="0" anchor="t" anchorCtr="0">
            <a:noAutofit/>
          </a:bodyPr>
          <a:lstStyle/>
          <a:p>
            <a:pPr marL="12700" marR="0" lvl="0" indent="0" algn="l" rtl="0">
              <a:lnSpc>
                <a:spcPct val="100000"/>
              </a:lnSpc>
              <a:spcBef>
                <a:spcPts val="0"/>
              </a:spcBef>
              <a:spcAft>
                <a:spcPts val="0"/>
              </a:spcAft>
              <a:buClr>
                <a:schemeClr val="dk1"/>
              </a:buClr>
              <a:buSzPts val="500"/>
              <a:buFont typeface="Lato Light"/>
              <a:buNone/>
            </a:pPr>
            <a:r>
              <a:rPr lang="en" sz="500" b="1" i="0" u="none" strike="noStrike" cap="none" dirty="0">
                <a:solidFill>
                  <a:schemeClr val="dk1"/>
                </a:solidFill>
                <a:latin typeface="Lato Light"/>
                <a:ea typeface="Lato Light"/>
                <a:cs typeface="Lato Light"/>
                <a:sym typeface="Lato Light"/>
              </a:rPr>
              <a:t> 	</a:t>
            </a:r>
            <a:endParaRPr sz="1100" b="0" i="0" u="none" strike="noStrike" cap="none" dirty="0">
              <a:solidFill>
                <a:srgbClr val="000000"/>
              </a:solidFill>
              <a:latin typeface="Arial"/>
              <a:ea typeface="Arial"/>
              <a:cs typeface="Arial"/>
              <a:sym typeface="Arial"/>
            </a:endParaRPr>
          </a:p>
          <a:p>
            <a:pPr marL="12700" marR="0" lvl="0" indent="0" algn="l" rtl="0">
              <a:lnSpc>
                <a:spcPct val="100000"/>
              </a:lnSpc>
              <a:spcBef>
                <a:spcPts val="0"/>
              </a:spcBef>
              <a:spcAft>
                <a:spcPts val="0"/>
              </a:spcAft>
              <a:buClr>
                <a:schemeClr val="dk1"/>
              </a:buClr>
              <a:buSzPts val="800"/>
              <a:buFont typeface="Lato Light"/>
              <a:buNone/>
            </a:pPr>
            <a:r>
              <a:rPr lang="en" sz="800" b="1" i="0" u="none" strike="noStrike" cap="none" dirty="0">
                <a:solidFill>
                  <a:schemeClr val="dk1"/>
                </a:solidFill>
                <a:latin typeface="Lato"/>
                <a:ea typeface="Lato"/>
                <a:cs typeface="Lato"/>
                <a:sym typeface="Lato"/>
              </a:rPr>
              <a:t>Verifact A</a:t>
            </a:r>
            <a:r>
              <a:rPr lang="en" sz="800" b="0" i="0" u="none" strike="noStrike" cap="none" dirty="0">
                <a:solidFill>
                  <a:schemeClr val="dk1"/>
                </a:solidFill>
                <a:latin typeface="Lato"/>
                <a:ea typeface="Lato"/>
                <a:cs typeface="Lato"/>
                <a:sym typeface="Lato"/>
              </a:rPr>
              <a:t>: </a:t>
            </a:r>
            <a:r>
              <a:rPr lang="es-ES" sz="800" b="0" i="0" u="none" strike="noStrike" cap="none" dirty="0">
                <a:solidFill>
                  <a:schemeClr val="dk1"/>
                </a:solidFill>
                <a:latin typeface="Lato"/>
                <a:ea typeface="Lato"/>
                <a:cs typeface="Lato"/>
                <a:sym typeface="Lato"/>
              </a:rPr>
              <a:t>Un micrófono omnidireccional frecuentemente montado en el techo en interiores.</a:t>
            </a:r>
            <a:endParaRPr sz="800" b="0" i="0" u="none" strike="noStrike" cap="none" dirty="0">
              <a:solidFill>
                <a:schemeClr val="dk1"/>
              </a:solidFill>
              <a:latin typeface="Lato"/>
              <a:ea typeface="Lato"/>
              <a:cs typeface="Lato"/>
              <a:sym typeface="Lato"/>
            </a:endParaRPr>
          </a:p>
          <a:p>
            <a:pPr marL="0" marR="0" lvl="0" indent="0" algn="l" rtl="0">
              <a:lnSpc>
                <a:spcPct val="100000"/>
              </a:lnSpc>
              <a:spcBef>
                <a:spcPts val="0"/>
              </a:spcBef>
              <a:spcAft>
                <a:spcPts val="0"/>
              </a:spcAft>
              <a:buClr>
                <a:schemeClr val="dk1"/>
              </a:buClr>
              <a:buSzPts val="800"/>
              <a:buFont typeface="Arial"/>
              <a:buNone/>
            </a:pP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r>
              <a:rPr lang="en" sz="800" b="1" i="0" u="none" strike="noStrike" cap="none" dirty="0">
                <a:solidFill>
                  <a:schemeClr val="dk1"/>
                </a:solidFill>
                <a:latin typeface="Lato"/>
                <a:ea typeface="Lato"/>
                <a:cs typeface="Lato"/>
                <a:sym typeface="Lato"/>
              </a:rPr>
              <a:t>Verifact  B</a:t>
            </a:r>
            <a:r>
              <a:rPr lang="en" sz="800" b="0" i="0" u="none" strike="noStrike" cap="none" dirty="0">
                <a:solidFill>
                  <a:schemeClr val="dk1"/>
                </a:solidFill>
                <a:latin typeface="Lato"/>
                <a:ea typeface="Lato"/>
                <a:cs typeface="Lato"/>
                <a:sym typeface="Lato"/>
              </a:rPr>
              <a:t>: </a:t>
            </a:r>
            <a:r>
              <a:rPr lang="es-ES" sz="800" dirty="0">
                <a:solidFill>
                  <a:schemeClr val="dk1"/>
                </a:solidFill>
                <a:latin typeface="Lato"/>
                <a:ea typeface="Lato"/>
                <a:cs typeface="Lato"/>
                <a:sym typeface="Lato"/>
              </a:rPr>
              <a:t>U</a:t>
            </a:r>
            <a:r>
              <a:rPr lang="es-ES" sz="800" b="0" i="0" u="none" strike="noStrike" cap="none" dirty="0">
                <a:solidFill>
                  <a:schemeClr val="dk1"/>
                </a:solidFill>
                <a:latin typeface="Lato"/>
                <a:ea typeface="Lato"/>
                <a:cs typeface="Lato"/>
                <a:sym typeface="Lato"/>
              </a:rPr>
              <a:t>n micrófono omnidireccional con un cable de micrófono extendido que permite montar el micrófono a 3 pies de su gabinete. De uso frecuente en interiores en áreas con techos altos.</a:t>
            </a:r>
            <a:br>
              <a:rPr lang="en" sz="800" b="0" i="0" u="none" strike="noStrike" cap="none" dirty="0">
                <a:solidFill>
                  <a:schemeClr val="dk1"/>
                </a:solidFill>
                <a:latin typeface="Lato"/>
                <a:ea typeface="Lato"/>
                <a:cs typeface="Lato"/>
                <a:sym typeface="Lato"/>
              </a:rPr>
            </a:b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r>
              <a:rPr lang="en" sz="800" b="1" i="0" u="none" strike="noStrike" cap="none" dirty="0">
                <a:solidFill>
                  <a:schemeClr val="dk1"/>
                </a:solidFill>
                <a:latin typeface="Lato"/>
                <a:ea typeface="Lato"/>
                <a:cs typeface="Lato"/>
                <a:sym typeface="Lato"/>
              </a:rPr>
              <a:t>Verifact C:</a:t>
            </a:r>
            <a:r>
              <a:rPr lang="en" sz="800" b="0" i="0" u="none" strike="noStrike" cap="none" dirty="0">
                <a:solidFill>
                  <a:schemeClr val="dk1"/>
                </a:solidFill>
                <a:latin typeface="Lato"/>
                <a:ea typeface="Lato"/>
                <a:cs typeface="Lato"/>
                <a:sym typeface="Lato"/>
              </a:rPr>
              <a:t> U</a:t>
            </a:r>
            <a:r>
              <a:rPr lang="es-ES" sz="800" b="0" i="0" u="none" strike="noStrike" cap="none" dirty="0">
                <a:solidFill>
                  <a:schemeClr val="dk1"/>
                </a:solidFill>
                <a:latin typeface="Lato"/>
                <a:ea typeface="Lato"/>
                <a:cs typeface="Lato"/>
                <a:sym typeface="Lato"/>
              </a:rPr>
              <a:t>n micrófono omnidireccional diseñado para requerimientos en gabinetes pequeños o inusuales. Uso frecuente en interiores.</a:t>
            </a: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r>
              <a:rPr lang="en" sz="800" b="1" i="0" u="none" strike="noStrike" cap="none" dirty="0">
                <a:solidFill>
                  <a:schemeClr val="dk1"/>
                </a:solidFill>
                <a:latin typeface="Lato"/>
                <a:ea typeface="Lato"/>
                <a:cs typeface="Lato"/>
                <a:sym typeface="Lato"/>
              </a:rPr>
              <a:t>Verifact D</a:t>
            </a:r>
            <a:r>
              <a:rPr lang="en" sz="800" b="0" i="0" u="none" strike="noStrike" cap="none" dirty="0">
                <a:solidFill>
                  <a:schemeClr val="dk1"/>
                </a:solidFill>
                <a:latin typeface="Lato"/>
                <a:ea typeface="Lato"/>
                <a:cs typeface="Lato"/>
                <a:sym typeface="Lato"/>
              </a:rPr>
              <a:t>: </a:t>
            </a:r>
            <a:r>
              <a:rPr lang="es-ES" sz="800" b="0" i="0" u="none" strike="noStrike" cap="none" dirty="0">
                <a:solidFill>
                  <a:schemeClr val="dk1"/>
                </a:solidFill>
                <a:latin typeface="Lato"/>
                <a:ea typeface="Lato"/>
                <a:cs typeface="Lato"/>
                <a:sym typeface="Lato"/>
              </a:rPr>
              <a:t>Un micrófono omnidireccional alojado en acero inoxidable. El dispositivo cabe en una caja eléctrica de un solo grupo y se usa con frecuencia en interiores en montajes de pared o techo. El conjunto del micrófono está montado en la parte trasera de la placa frontal de acero inoxidable. También disponible a prueba de vandalismo.</a:t>
            </a:r>
            <a:br>
              <a:rPr lang="en" sz="800" b="0" i="0" u="none" strike="noStrike" cap="none" dirty="0">
                <a:solidFill>
                  <a:schemeClr val="dk1"/>
                </a:solidFill>
                <a:latin typeface="Lato"/>
                <a:ea typeface="Lato"/>
                <a:cs typeface="Lato"/>
                <a:sym typeface="Lato"/>
              </a:rPr>
            </a:b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r>
              <a:rPr lang="en" sz="800" b="1" i="0" u="none" strike="noStrike" cap="none" dirty="0">
                <a:solidFill>
                  <a:schemeClr val="dk1"/>
                </a:solidFill>
                <a:latin typeface="Lato"/>
                <a:ea typeface="Lato"/>
                <a:cs typeface="Lato"/>
                <a:sym typeface="Lato"/>
              </a:rPr>
              <a:t>Verifact E</a:t>
            </a:r>
            <a:r>
              <a:rPr lang="en" sz="800" b="0" i="0" u="none" strike="noStrike" cap="none" dirty="0">
                <a:solidFill>
                  <a:schemeClr val="dk1"/>
                </a:solidFill>
                <a:latin typeface="Lato"/>
                <a:ea typeface="Lato"/>
                <a:cs typeface="Lato"/>
                <a:sym typeface="Lato"/>
              </a:rPr>
              <a:t>: U</a:t>
            </a:r>
            <a:r>
              <a:rPr lang="es-ES" sz="800" b="0" i="0" u="none" strike="noStrike" cap="none" dirty="0">
                <a:solidFill>
                  <a:schemeClr val="dk1"/>
                </a:solidFill>
                <a:latin typeface="Lato"/>
                <a:ea typeface="Lato"/>
                <a:cs typeface="Lato"/>
                <a:sym typeface="Lato"/>
              </a:rPr>
              <a:t>n micrófono omnidireccional alojado dentro de una caja resistente a la intemperie de un solo grupo. Diseñado para aplicaciones al aire libre. Montaje superficial.</a:t>
            </a:r>
            <a:endParaRPr sz="1100" b="0" i="0" u="none" strike="noStrike" cap="none" dirty="0">
              <a:solidFill>
                <a:srgbClr val="000000"/>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r>
              <a:rPr lang="en" sz="800" b="1" i="0" u="none" strike="noStrike" cap="none" dirty="0">
                <a:solidFill>
                  <a:schemeClr val="dk1"/>
                </a:solidFill>
                <a:latin typeface="Lato"/>
                <a:ea typeface="Lato"/>
                <a:cs typeface="Lato"/>
                <a:sym typeface="Lato"/>
              </a:rPr>
              <a:t>Verifact K: </a:t>
            </a:r>
            <a:r>
              <a:rPr lang="es-ES" sz="800" b="0" i="0" u="none" strike="noStrike" cap="none" dirty="0">
                <a:solidFill>
                  <a:schemeClr val="dk1"/>
                </a:solidFill>
                <a:latin typeface="Lato"/>
                <a:ea typeface="Lato"/>
                <a:cs typeface="Lato"/>
                <a:sym typeface="Lato"/>
              </a:rPr>
              <a:t>Un micrófono direccional diseñado para áreas con ruido de fondo excesivo o donde el nivel de sonido ambiental es alto. (Trenes, autobuses, etc.) Diseñado para uso interior.</a:t>
            </a:r>
            <a:endParaRPr sz="1100" b="0" i="0" u="none" strike="noStrike" cap="none" dirty="0">
              <a:solidFill>
                <a:srgbClr val="000000"/>
              </a:solidFill>
              <a:latin typeface="Lato"/>
              <a:ea typeface="Lato"/>
              <a:cs typeface="Lato"/>
              <a:sym typeface="Lato"/>
            </a:endParaRPr>
          </a:p>
          <a:p>
            <a:pPr marL="0" marR="0" lvl="0" indent="0" algn="l" rtl="0">
              <a:lnSpc>
                <a:spcPct val="100000"/>
              </a:lnSpc>
              <a:spcBef>
                <a:spcPts val="0"/>
              </a:spcBef>
              <a:spcAft>
                <a:spcPts val="0"/>
              </a:spcAft>
              <a:buClr>
                <a:schemeClr val="dk1"/>
              </a:buClr>
              <a:buSzPts val="800"/>
              <a:buFont typeface="Arial"/>
              <a:buNone/>
            </a:pPr>
            <a:endParaRPr sz="800" b="0" i="0" u="none" strike="noStrike" cap="none" dirty="0">
              <a:solidFill>
                <a:schemeClr val="dk1"/>
              </a:solidFill>
              <a:latin typeface="Lato"/>
              <a:ea typeface="Lato"/>
              <a:cs typeface="Lato"/>
              <a:sym typeface="Lato"/>
            </a:endParaRPr>
          </a:p>
          <a:p>
            <a:pPr marL="0" marR="0" lvl="0" indent="0" algn="l" rtl="0">
              <a:lnSpc>
                <a:spcPct val="100000"/>
              </a:lnSpc>
              <a:spcBef>
                <a:spcPts val="0"/>
              </a:spcBef>
              <a:spcAft>
                <a:spcPts val="0"/>
              </a:spcAft>
              <a:buClr>
                <a:schemeClr val="dk1"/>
              </a:buClr>
              <a:buSzPts val="800"/>
              <a:buFont typeface="Arial"/>
              <a:buNone/>
            </a:pP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r>
              <a:rPr lang="en" sz="800" b="1" i="0" u="none" strike="noStrike" cap="none" dirty="0">
                <a:solidFill>
                  <a:schemeClr val="dk1"/>
                </a:solidFill>
                <a:latin typeface="Lato"/>
                <a:ea typeface="Lato"/>
                <a:cs typeface="Lato"/>
                <a:sym typeface="Lato"/>
              </a:rPr>
              <a:t>Verifact  L</a:t>
            </a:r>
            <a:r>
              <a:rPr lang="en" sz="800" b="0" i="0" u="none" strike="noStrike" cap="none" dirty="0">
                <a:solidFill>
                  <a:schemeClr val="dk1"/>
                </a:solidFill>
                <a:latin typeface="Lato"/>
                <a:ea typeface="Lato"/>
                <a:cs typeface="Lato"/>
                <a:sym typeface="Lato"/>
              </a:rPr>
              <a:t>: </a:t>
            </a:r>
            <a:r>
              <a:rPr lang="es-ES" sz="800" dirty="0">
                <a:solidFill>
                  <a:schemeClr val="dk1"/>
                </a:solidFill>
                <a:latin typeface="Lato"/>
                <a:ea typeface="Lato"/>
                <a:cs typeface="Lato"/>
                <a:sym typeface="Lato"/>
              </a:rPr>
              <a:t>U</a:t>
            </a:r>
            <a:r>
              <a:rPr lang="es-ES" sz="800" b="0" i="0" u="none" strike="noStrike" cap="none" dirty="0">
                <a:solidFill>
                  <a:schemeClr val="dk1"/>
                </a:solidFill>
                <a:latin typeface="Lato"/>
                <a:ea typeface="Lato"/>
                <a:cs typeface="Lato"/>
                <a:sym typeface="Lato"/>
              </a:rPr>
              <a:t>n micrófono bidireccional diseñado para captar el sonido en la parte delantera o trasera del dispositivo. (Cajeros bancarios, oficinas de consejería, oficina del juez, etc.). Uso frecuente en interiores.</a:t>
            </a: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endParaRPr sz="800" b="0" i="0" u="none" strike="noStrike" cap="none" dirty="0">
              <a:solidFill>
                <a:schemeClr val="dk1"/>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800"/>
              <a:buFont typeface="Lato Light"/>
              <a:buNone/>
            </a:pPr>
            <a:r>
              <a:rPr lang="es-ES" sz="700" b="0" i="1" u="none" strike="noStrike" cap="none" dirty="0">
                <a:solidFill>
                  <a:schemeClr val="dk1"/>
                </a:solidFill>
                <a:latin typeface="Lato"/>
                <a:ea typeface="Lato"/>
                <a:cs typeface="Lato"/>
                <a:sym typeface="Lato"/>
              </a:rPr>
              <a:t>El control de ganancia está disponible para los micrófonos A, B, C, D y E y se puede pedir con AGC (control automático de ganancia) que proporciona una amplitud de señal controlada en la salida.</a:t>
            </a:r>
            <a:endParaRPr sz="700" b="0" i="0" u="none" strike="noStrike" cap="none" dirty="0">
              <a:solidFill>
                <a:srgbClr val="000000"/>
              </a:solidFill>
              <a:latin typeface="Lato"/>
              <a:ea typeface="Lato"/>
              <a:cs typeface="Lato"/>
              <a:sym typeface="Lato"/>
            </a:endParaRPr>
          </a:p>
          <a:p>
            <a:pPr marL="12700" marR="0" lvl="0" indent="0" algn="l" rtl="0">
              <a:lnSpc>
                <a:spcPct val="100000"/>
              </a:lnSpc>
              <a:spcBef>
                <a:spcPts val="0"/>
              </a:spcBef>
              <a:spcAft>
                <a:spcPts val="0"/>
              </a:spcAft>
              <a:buClr>
                <a:schemeClr val="dk1"/>
              </a:buClr>
              <a:buSzPts val="400"/>
              <a:buFont typeface="Arial"/>
              <a:buNone/>
            </a:pPr>
            <a:endParaRPr sz="400" b="0" i="0" u="none" strike="noStrike" cap="none" dirty="0">
              <a:solidFill>
                <a:schemeClr val="dk1"/>
              </a:solidFill>
              <a:latin typeface="Lato"/>
              <a:ea typeface="Lato"/>
              <a:cs typeface="Lato"/>
              <a:sym typeface="Lato"/>
            </a:endParaRPr>
          </a:p>
        </p:txBody>
      </p:sp>
      <p:pic>
        <p:nvPicPr>
          <p:cNvPr id="311" name="Google Shape;311;p38"/>
          <p:cNvPicPr preferRelativeResize="0"/>
          <p:nvPr/>
        </p:nvPicPr>
        <p:blipFill rotWithShape="1">
          <a:blip r:embed="rId3">
            <a:alphaModFix/>
          </a:blip>
          <a:srcRect/>
          <a:stretch/>
        </p:blipFill>
        <p:spPr>
          <a:xfrm>
            <a:off x="513662" y="694312"/>
            <a:ext cx="672193" cy="537514"/>
          </a:xfrm>
          <a:prstGeom prst="rect">
            <a:avLst/>
          </a:prstGeom>
          <a:noFill/>
          <a:ln>
            <a:noFill/>
          </a:ln>
        </p:spPr>
      </p:pic>
      <p:pic>
        <p:nvPicPr>
          <p:cNvPr id="312" name="Google Shape;312;p38"/>
          <p:cNvPicPr preferRelativeResize="0"/>
          <p:nvPr/>
        </p:nvPicPr>
        <p:blipFill rotWithShape="1">
          <a:blip r:embed="rId4">
            <a:alphaModFix/>
          </a:blip>
          <a:srcRect/>
          <a:stretch/>
        </p:blipFill>
        <p:spPr>
          <a:xfrm>
            <a:off x="477847" y="1231828"/>
            <a:ext cx="723514" cy="578552"/>
          </a:xfrm>
          <a:prstGeom prst="rect">
            <a:avLst/>
          </a:prstGeom>
          <a:noFill/>
          <a:ln>
            <a:noFill/>
          </a:ln>
        </p:spPr>
      </p:pic>
      <p:pic>
        <p:nvPicPr>
          <p:cNvPr id="313" name="Google Shape;313;p38"/>
          <p:cNvPicPr preferRelativeResize="0"/>
          <p:nvPr/>
        </p:nvPicPr>
        <p:blipFill rotWithShape="1">
          <a:blip r:embed="rId5">
            <a:alphaModFix/>
          </a:blip>
          <a:srcRect/>
          <a:stretch/>
        </p:blipFill>
        <p:spPr>
          <a:xfrm>
            <a:off x="497836" y="2233920"/>
            <a:ext cx="683549" cy="546604"/>
          </a:xfrm>
          <a:prstGeom prst="rect">
            <a:avLst/>
          </a:prstGeom>
          <a:noFill/>
          <a:ln>
            <a:noFill/>
          </a:ln>
        </p:spPr>
      </p:pic>
      <p:pic>
        <p:nvPicPr>
          <p:cNvPr id="314" name="Google Shape;314;p38"/>
          <p:cNvPicPr preferRelativeResize="0"/>
          <p:nvPr/>
        </p:nvPicPr>
        <p:blipFill rotWithShape="1">
          <a:blip r:embed="rId6">
            <a:alphaModFix/>
          </a:blip>
          <a:srcRect/>
          <a:stretch/>
        </p:blipFill>
        <p:spPr>
          <a:xfrm>
            <a:off x="507987" y="2845339"/>
            <a:ext cx="683542" cy="546590"/>
          </a:xfrm>
          <a:prstGeom prst="rect">
            <a:avLst/>
          </a:prstGeom>
          <a:noFill/>
          <a:ln>
            <a:noFill/>
          </a:ln>
        </p:spPr>
      </p:pic>
      <p:pic>
        <p:nvPicPr>
          <p:cNvPr id="315" name="Google Shape;315;p38" descr="A picture containing remote, controller, electronics, game&#10;&#10;Description automatically generated"/>
          <p:cNvPicPr preferRelativeResize="0"/>
          <p:nvPr/>
        </p:nvPicPr>
        <p:blipFill rotWithShape="1">
          <a:blip r:embed="rId7">
            <a:alphaModFix/>
          </a:blip>
          <a:srcRect/>
          <a:stretch/>
        </p:blipFill>
        <p:spPr>
          <a:xfrm>
            <a:off x="383091" y="3249774"/>
            <a:ext cx="917530" cy="775378"/>
          </a:xfrm>
          <a:prstGeom prst="rect">
            <a:avLst/>
          </a:prstGeom>
          <a:noFill/>
          <a:ln>
            <a:noFill/>
          </a:ln>
        </p:spPr>
      </p:pic>
      <p:pic>
        <p:nvPicPr>
          <p:cNvPr id="316" name="Google Shape;316;p38" descr="A picture containing dark&#10;&#10;Description automatically generated"/>
          <p:cNvPicPr preferRelativeResize="0"/>
          <p:nvPr/>
        </p:nvPicPr>
        <p:blipFill rotWithShape="1">
          <a:blip r:embed="rId8">
            <a:alphaModFix/>
          </a:blip>
          <a:srcRect/>
          <a:stretch/>
        </p:blipFill>
        <p:spPr>
          <a:xfrm>
            <a:off x="528348" y="3837186"/>
            <a:ext cx="683542" cy="806426"/>
          </a:xfrm>
          <a:prstGeom prst="rect">
            <a:avLst/>
          </a:prstGeom>
          <a:noFill/>
          <a:ln>
            <a:noFill/>
          </a:ln>
        </p:spPr>
      </p:pic>
      <p:sp>
        <p:nvSpPr>
          <p:cNvPr id="317" name="Google Shape;317;p38"/>
          <p:cNvSpPr txBox="1"/>
          <p:nvPr/>
        </p:nvSpPr>
        <p:spPr>
          <a:xfrm>
            <a:off x="380349" y="38775"/>
            <a:ext cx="8379076" cy="55396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dirty="0">
                <a:solidFill>
                  <a:schemeClr val="dk1"/>
                </a:solidFill>
                <a:latin typeface="Lato"/>
                <a:ea typeface="Lato"/>
                <a:cs typeface="Lato"/>
                <a:sym typeface="Lato"/>
              </a:rPr>
              <a:t>Selección del Micrófono Adecuado: Patrón de Captación</a:t>
            </a:r>
            <a:endParaRPr sz="2400" b="0" i="0" u="none" strike="noStrike" cap="none" dirty="0">
              <a:solidFill>
                <a:srgbClr val="000000"/>
              </a:solidFill>
              <a:latin typeface="Arial"/>
              <a:ea typeface="Arial"/>
              <a:cs typeface="Arial"/>
              <a:sym typeface="Arial"/>
            </a:endParaRPr>
          </a:p>
        </p:txBody>
      </p:sp>
      <p:pic>
        <p:nvPicPr>
          <p:cNvPr id="318" name="Google Shape;318;p38"/>
          <p:cNvPicPr preferRelativeResize="0"/>
          <p:nvPr/>
        </p:nvPicPr>
        <p:blipFill rotWithShape="1">
          <a:blip r:embed="rId9">
            <a:alphaModFix/>
          </a:blip>
          <a:srcRect/>
          <a:stretch/>
        </p:blipFill>
        <p:spPr>
          <a:xfrm>
            <a:off x="577125" y="1695700"/>
            <a:ext cx="723500" cy="578800"/>
          </a:xfrm>
          <a:prstGeom prst="rect">
            <a:avLst/>
          </a:prstGeom>
          <a:noFill/>
          <a:ln>
            <a:noFill/>
          </a:ln>
        </p:spPr>
      </p:pic>
      <p:pic>
        <p:nvPicPr>
          <p:cNvPr id="319" name="Google Shape;319;p38"/>
          <p:cNvPicPr preferRelativeResize="0"/>
          <p:nvPr/>
        </p:nvPicPr>
        <p:blipFill>
          <a:blip r:embed="rId10">
            <a:alphaModFix/>
          </a:blip>
          <a:stretch>
            <a:fillRect/>
          </a:stretch>
        </p:blipFill>
        <p:spPr>
          <a:xfrm>
            <a:off x="5999389" y="668625"/>
            <a:ext cx="2727936" cy="1704950"/>
          </a:xfrm>
          <a:prstGeom prst="rect">
            <a:avLst/>
          </a:prstGeom>
          <a:noFill/>
          <a:ln>
            <a:noFill/>
          </a:ln>
        </p:spPr>
      </p:pic>
      <p:pic>
        <p:nvPicPr>
          <p:cNvPr id="320" name="Google Shape;320;p38"/>
          <p:cNvPicPr preferRelativeResize="0"/>
          <p:nvPr/>
        </p:nvPicPr>
        <p:blipFill>
          <a:blip r:embed="rId11">
            <a:alphaModFix/>
          </a:blip>
          <a:stretch>
            <a:fillRect/>
          </a:stretch>
        </p:blipFill>
        <p:spPr>
          <a:xfrm>
            <a:off x="6031500" y="2845350"/>
            <a:ext cx="2727925" cy="1708775"/>
          </a:xfrm>
          <a:prstGeom prst="rect">
            <a:avLst/>
          </a:prstGeom>
          <a:noFill/>
          <a:ln>
            <a:noFill/>
          </a:ln>
        </p:spPr>
      </p:pic>
      <p:sp>
        <p:nvSpPr>
          <p:cNvPr id="321" name="Google Shape;321;p38"/>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39"/>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328" name="Google Shape;328;p39"/>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329" name="Google Shape;329;p39"/>
          <p:cNvSpPr txBox="1"/>
          <p:nvPr/>
        </p:nvSpPr>
        <p:spPr>
          <a:xfrm>
            <a:off x="857249" y="-114"/>
            <a:ext cx="7429500" cy="769411"/>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dirty="0">
                <a:solidFill>
                  <a:schemeClr val="dk1"/>
                </a:solidFill>
                <a:latin typeface="Lato"/>
                <a:ea typeface="Lato"/>
                <a:cs typeface="Lato"/>
                <a:sym typeface="Lato"/>
              </a:rPr>
              <a:t>Selección del Micrófono Adecuado: Ubicación</a:t>
            </a:r>
            <a:endParaRPr lang="es-ES" sz="1400" b="0" i="0" u="none" strike="noStrike" cap="none" dirty="0">
              <a:solidFill>
                <a:srgbClr val="000000"/>
              </a:solidFill>
              <a:latin typeface="Arial"/>
              <a:ea typeface="Arial"/>
              <a:cs typeface="Arial"/>
              <a:sym typeface="Arial"/>
            </a:endParaRPr>
          </a:p>
          <a:p>
            <a:pPr marL="0" lvl="0" indent="0" algn="l" rtl="0">
              <a:spcBef>
                <a:spcPts val="0"/>
              </a:spcBef>
              <a:spcAft>
                <a:spcPts val="0"/>
              </a:spcAft>
              <a:buNone/>
            </a:pPr>
            <a:endParaRPr dirty="0"/>
          </a:p>
        </p:txBody>
      </p:sp>
      <p:sp>
        <p:nvSpPr>
          <p:cNvPr id="330" name="Google Shape;330;p39"/>
          <p:cNvSpPr txBox="1"/>
          <p:nvPr/>
        </p:nvSpPr>
        <p:spPr>
          <a:xfrm>
            <a:off x="587975" y="404900"/>
            <a:ext cx="8431800" cy="537144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endParaRPr sz="1300" dirty="0">
              <a:solidFill>
                <a:schemeClr val="dk2"/>
              </a:solidFill>
              <a:latin typeface="Lato"/>
              <a:ea typeface="Lato"/>
              <a:cs typeface="Lato"/>
              <a:sym typeface="Lato"/>
            </a:endParaRPr>
          </a:p>
          <a:p>
            <a:pPr marL="457200" lvl="0" indent="-317500">
              <a:lnSpc>
                <a:spcPct val="115000"/>
              </a:lnSpc>
              <a:buSzPts val="1400"/>
              <a:buFont typeface="Lato"/>
              <a:buChar char="●"/>
            </a:pPr>
            <a:r>
              <a:rPr lang="es-ES" dirty="0">
                <a:latin typeface="Lato"/>
                <a:ea typeface="Lato"/>
                <a:cs typeface="Lato"/>
                <a:sym typeface="Lato"/>
              </a:rPr>
              <a:t>Al seleccionar un micrófono, tenga en cuenta el uso y el entorno operativo del micrófono.</a:t>
            </a:r>
          </a:p>
          <a:p>
            <a:pPr marL="139700" lvl="0">
              <a:lnSpc>
                <a:spcPct val="115000"/>
              </a:lnSpc>
              <a:buSzPts val="1400"/>
            </a:pPr>
            <a:endParaRPr dirty="0">
              <a:latin typeface="Lato"/>
              <a:ea typeface="Lato"/>
              <a:cs typeface="Lato"/>
              <a:sym typeface="Lato"/>
            </a:endParaRPr>
          </a:p>
          <a:p>
            <a:pPr marL="457200" lvl="0" indent="-317500">
              <a:lnSpc>
                <a:spcPct val="115000"/>
              </a:lnSpc>
              <a:buSzPts val="1400"/>
              <a:buFont typeface="Lato"/>
              <a:buChar char="●"/>
            </a:pPr>
            <a:r>
              <a:rPr lang="en-US" b="1" dirty="0" err="1">
                <a:latin typeface="Lato"/>
                <a:ea typeface="Lato"/>
                <a:cs typeface="Lato"/>
                <a:sym typeface="Lato"/>
              </a:rPr>
              <a:t>Ejecute</a:t>
            </a:r>
            <a:r>
              <a:rPr lang="en-US" b="1" dirty="0">
                <a:latin typeface="Lato"/>
                <a:ea typeface="Lato"/>
                <a:cs typeface="Lato"/>
                <a:sym typeface="Lato"/>
              </a:rPr>
              <a:t> </a:t>
            </a:r>
            <a:r>
              <a:rPr lang="en-US" b="1" dirty="0" err="1">
                <a:latin typeface="Lato"/>
                <a:ea typeface="Lato"/>
                <a:cs typeface="Lato"/>
                <a:sym typeface="Lato"/>
              </a:rPr>
              <a:t>algunas</a:t>
            </a:r>
            <a:r>
              <a:rPr lang="en-US" b="1" dirty="0">
                <a:latin typeface="Lato"/>
                <a:ea typeface="Lato"/>
                <a:cs typeface="Lato"/>
                <a:sym typeface="Lato"/>
              </a:rPr>
              <a:t> </a:t>
            </a:r>
            <a:r>
              <a:rPr lang="en-US" b="1" dirty="0" err="1">
                <a:latin typeface="Lato"/>
                <a:ea typeface="Lato"/>
                <a:cs typeface="Lato"/>
                <a:sym typeface="Lato"/>
              </a:rPr>
              <a:t>preguntas</a:t>
            </a:r>
            <a:r>
              <a:rPr lang="en-US" b="1" dirty="0">
                <a:latin typeface="Lato"/>
                <a:ea typeface="Lato"/>
                <a:cs typeface="Lato"/>
                <a:sym typeface="Lato"/>
              </a:rPr>
              <a:t> </a:t>
            </a:r>
            <a:r>
              <a:rPr lang="en-US" b="1" dirty="0" err="1">
                <a:latin typeface="Lato"/>
                <a:ea typeface="Lato"/>
                <a:cs typeface="Lato"/>
                <a:sym typeface="Lato"/>
              </a:rPr>
              <a:t>preliminares</a:t>
            </a:r>
            <a:r>
              <a:rPr lang="en-US" b="1" dirty="0">
                <a:latin typeface="Lato"/>
                <a:ea typeface="Lato"/>
                <a:cs typeface="Lato"/>
                <a:sym typeface="Lato"/>
              </a:rPr>
              <a:t>:</a:t>
            </a:r>
            <a:endParaRPr b="1" dirty="0">
              <a:latin typeface="Lato"/>
              <a:ea typeface="Lato"/>
              <a:cs typeface="Lato"/>
              <a:sym typeface="Lato"/>
            </a:endParaRPr>
          </a:p>
          <a:p>
            <a:pPr marL="914400" lvl="1" indent="-317500">
              <a:lnSpc>
                <a:spcPct val="115000"/>
              </a:lnSpc>
              <a:buSzPts val="1400"/>
              <a:buFont typeface="Lato"/>
              <a:buChar char="○"/>
            </a:pPr>
            <a:r>
              <a:rPr lang="es-ES" dirty="0">
                <a:latin typeface="Lato"/>
                <a:ea typeface="Lato"/>
                <a:cs typeface="Lato"/>
                <a:sym typeface="Lato"/>
              </a:rPr>
              <a:t>¿Sabes que este micrófono puede montarse en un techo o en una pared?</a:t>
            </a:r>
            <a:endParaRPr dirty="0">
              <a:latin typeface="Lato"/>
              <a:ea typeface="Lato"/>
              <a:cs typeface="Lato"/>
              <a:sym typeface="Lato"/>
            </a:endParaRPr>
          </a:p>
          <a:p>
            <a:pPr marL="914400" lvl="1" indent="-317500">
              <a:lnSpc>
                <a:spcPct val="115000"/>
              </a:lnSpc>
              <a:buSzPts val="1400"/>
              <a:buFont typeface="Lato"/>
              <a:buChar char="○"/>
            </a:pPr>
            <a:r>
              <a:rPr lang="es-ES" dirty="0">
                <a:latin typeface="Lato"/>
                <a:ea typeface="Lato"/>
                <a:cs typeface="Lato"/>
                <a:sym typeface="Lato"/>
              </a:rPr>
              <a:t>¿Necesitará enviar la señal de audio desde cualquier lado contrario? (es decir, cajero de banco, estación de admisión)</a:t>
            </a:r>
            <a:endParaRPr dirty="0">
              <a:latin typeface="Lato"/>
              <a:ea typeface="Lato"/>
              <a:cs typeface="Lato"/>
              <a:sym typeface="Lato"/>
            </a:endParaRPr>
          </a:p>
          <a:p>
            <a:pPr marL="914400" lvl="1" indent="-317500">
              <a:lnSpc>
                <a:spcPct val="115000"/>
              </a:lnSpc>
              <a:buSzPts val="1400"/>
              <a:buFont typeface="Lato"/>
              <a:buChar char="○"/>
            </a:pPr>
            <a:r>
              <a:rPr lang="es-ES" dirty="0">
                <a:latin typeface="Lato"/>
                <a:ea typeface="Lato"/>
                <a:cs typeface="Lato"/>
                <a:sym typeface="Lato"/>
              </a:rPr>
              <a:t>¿Qué tan alto es el techo?</a:t>
            </a:r>
          </a:p>
          <a:p>
            <a:pPr marL="914400" lvl="1" indent="-317500">
              <a:lnSpc>
                <a:spcPct val="115000"/>
              </a:lnSpc>
              <a:buSzPts val="1400"/>
              <a:buFont typeface="Lato"/>
              <a:buChar char="○"/>
            </a:pPr>
            <a:r>
              <a:rPr lang="es-ES" dirty="0">
                <a:latin typeface="Lato"/>
                <a:ea typeface="Lato"/>
                <a:cs typeface="Lato"/>
                <a:sym typeface="Lato"/>
              </a:rPr>
              <a:t>¿De qué tamaño es la habitación y de qué están hechas las paredes?</a:t>
            </a:r>
          </a:p>
          <a:p>
            <a:pPr marL="914400" lvl="1" indent="-317500">
              <a:lnSpc>
                <a:spcPct val="115000"/>
              </a:lnSpc>
              <a:buSzPts val="1400"/>
              <a:buFont typeface="Lato"/>
              <a:buChar char="○"/>
            </a:pPr>
            <a:r>
              <a:rPr lang="es-ES" dirty="0">
                <a:latin typeface="Lato"/>
                <a:ea typeface="Lato"/>
                <a:cs typeface="Lato"/>
                <a:sym typeface="Lato"/>
              </a:rPr>
              <a:t>¿Cuál es el uso previsto del audio? ¿Se grabará el audio o será necesario cambiarlo para los privilegios de abogado/cliente?</a:t>
            </a:r>
          </a:p>
          <a:p>
            <a:pPr marL="914400" lvl="1" indent="-317500">
              <a:lnSpc>
                <a:spcPct val="115000"/>
              </a:lnSpc>
              <a:buSzPts val="1400"/>
              <a:buFont typeface="Lato"/>
              <a:buChar char="○"/>
            </a:pPr>
            <a:r>
              <a:rPr lang="en-US" dirty="0">
                <a:latin typeface="Lato"/>
                <a:ea typeface="Lato"/>
                <a:cs typeface="Lato"/>
                <a:sym typeface="Lato"/>
              </a:rPr>
              <a:t>Material del </a:t>
            </a:r>
            <a:r>
              <a:rPr lang="en-US" dirty="0" err="1">
                <a:latin typeface="Lato"/>
                <a:ea typeface="Lato"/>
                <a:cs typeface="Lato"/>
                <a:sym typeface="Lato"/>
              </a:rPr>
              <a:t>entorno</a:t>
            </a:r>
            <a:r>
              <a:rPr lang="en-US" dirty="0">
                <a:latin typeface="Lato"/>
                <a:ea typeface="Lato"/>
                <a:cs typeface="Lato"/>
                <a:sym typeface="Lato"/>
              </a:rPr>
              <a:t> </a:t>
            </a:r>
            <a:r>
              <a:rPr lang="en-US" dirty="0" err="1">
                <a:latin typeface="Lato"/>
                <a:ea typeface="Lato"/>
                <a:cs typeface="Lato"/>
                <a:sym typeface="Lato"/>
              </a:rPr>
              <a:t>operativo</a:t>
            </a:r>
            <a:r>
              <a:rPr lang="en-US" dirty="0">
                <a:latin typeface="Lato"/>
                <a:ea typeface="Lato"/>
                <a:cs typeface="Lato"/>
                <a:sym typeface="Lato"/>
              </a:rPr>
              <a:t>: ¿exterior, interior o </a:t>
            </a:r>
            <a:r>
              <a:rPr lang="en-US" dirty="0" err="1">
                <a:latin typeface="Lato"/>
                <a:ea typeface="Lato"/>
                <a:cs typeface="Lato"/>
                <a:sym typeface="Lato"/>
              </a:rPr>
              <a:t>mixto</a:t>
            </a:r>
            <a:r>
              <a:rPr lang="en-US" dirty="0">
                <a:latin typeface="Lato"/>
                <a:ea typeface="Lato"/>
                <a:cs typeface="Lato"/>
                <a:sym typeface="Lato"/>
              </a:rPr>
              <a:t>?</a:t>
            </a:r>
            <a:endParaRPr dirty="0">
              <a:latin typeface="Lato"/>
              <a:ea typeface="Lato"/>
              <a:cs typeface="Lato"/>
              <a:sym typeface="Lato"/>
            </a:endParaRPr>
          </a:p>
          <a:p>
            <a:pPr marL="914400" lvl="0" indent="0" algn="l" rtl="0">
              <a:lnSpc>
                <a:spcPct val="115000"/>
              </a:lnSpc>
              <a:spcBef>
                <a:spcPts val="0"/>
              </a:spcBef>
              <a:spcAft>
                <a:spcPts val="0"/>
              </a:spcAft>
              <a:buNone/>
            </a:pPr>
            <a:endParaRPr sz="1350" dirty="0">
              <a:latin typeface="Lato"/>
              <a:ea typeface="Lato"/>
              <a:cs typeface="Lato"/>
              <a:sym typeface="Lato"/>
            </a:endParaRPr>
          </a:p>
          <a:p>
            <a:pPr marL="457200" lvl="0" indent="-317500">
              <a:lnSpc>
                <a:spcPct val="115000"/>
              </a:lnSpc>
              <a:buSzPts val="1400"/>
              <a:buFont typeface="Lato"/>
              <a:buChar char="●"/>
            </a:pPr>
            <a:r>
              <a:rPr lang="es-ES" sz="1350" dirty="0">
                <a:latin typeface="Lato"/>
                <a:ea typeface="Lato"/>
                <a:cs typeface="Lato"/>
                <a:sym typeface="Lato"/>
              </a:rPr>
              <a:t>Otras consideraciones incluyen la diferencia entre techos falsos o paredes de yeso (comercial o educativo) en comparación con techos rígidos y pisos y paredes de cemento (celdas de detención).</a:t>
            </a:r>
            <a:endParaRPr sz="1350" dirty="0">
              <a:latin typeface="Lato"/>
              <a:ea typeface="Lato"/>
              <a:cs typeface="Lato"/>
              <a:sym typeface="Lato"/>
            </a:endParaRPr>
          </a:p>
          <a:p>
            <a:pPr marL="457200" lvl="0" indent="0" algn="l" rtl="0">
              <a:lnSpc>
                <a:spcPct val="115000"/>
              </a:lnSpc>
              <a:spcBef>
                <a:spcPts val="0"/>
              </a:spcBef>
              <a:spcAft>
                <a:spcPts val="0"/>
              </a:spcAft>
              <a:buNone/>
            </a:pPr>
            <a:endParaRPr sz="1350" dirty="0">
              <a:latin typeface="Lato"/>
              <a:ea typeface="Lato"/>
              <a:cs typeface="Lato"/>
              <a:sym typeface="Lato"/>
            </a:endParaRPr>
          </a:p>
          <a:p>
            <a:pPr marL="457200" lvl="0" indent="-317500">
              <a:lnSpc>
                <a:spcPct val="115000"/>
              </a:lnSpc>
              <a:buSzPts val="1400"/>
              <a:buFont typeface="Lato"/>
              <a:buChar char="●"/>
            </a:pPr>
            <a:r>
              <a:rPr lang="es-ES" sz="1350" dirty="0">
                <a:latin typeface="Lato"/>
                <a:ea typeface="Lato"/>
                <a:cs typeface="Lato"/>
                <a:sym typeface="Lato"/>
              </a:rPr>
              <a:t>Consideraciones sobre el control de ganancia: Si se utiliza un micrófono en el que se puede ajustar la ganancia, puede ayudar a administrar áreas con un ruido de fondo excesivo.</a:t>
            </a:r>
            <a:endParaRPr sz="1350" dirty="0">
              <a:latin typeface="Lato"/>
              <a:ea typeface="Lato"/>
              <a:cs typeface="Lato"/>
              <a:sym typeface="Lato"/>
            </a:endParaRPr>
          </a:p>
          <a:p>
            <a:pPr marL="0" lvl="0" indent="0" algn="l" rtl="0">
              <a:lnSpc>
                <a:spcPct val="115000"/>
              </a:lnSpc>
              <a:spcBef>
                <a:spcPts val="0"/>
              </a:spcBef>
              <a:spcAft>
                <a:spcPts val="0"/>
              </a:spcAft>
              <a:buClr>
                <a:schemeClr val="dk2"/>
              </a:buClr>
              <a:buSzPts val="1600"/>
              <a:buFont typeface="Arial"/>
              <a:buNone/>
            </a:pPr>
            <a:endParaRPr sz="1600" b="1" dirty="0">
              <a:solidFill>
                <a:schemeClr val="dk2"/>
              </a:solidFill>
              <a:latin typeface="Lato"/>
              <a:ea typeface="Lato"/>
              <a:cs typeface="Lato"/>
              <a:sym typeface="Lato"/>
            </a:endParaRPr>
          </a:p>
          <a:p>
            <a:pPr marL="914400" lvl="0" indent="0" algn="l" rtl="0">
              <a:spcBef>
                <a:spcPts val="0"/>
              </a:spcBef>
              <a:spcAft>
                <a:spcPts val="0"/>
              </a:spcAft>
              <a:buClr>
                <a:schemeClr val="dk2"/>
              </a:buClr>
              <a:buSzPts val="1600"/>
              <a:buFont typeface="Arial"/>
              <a:buNone/>
            </a:pPr>
            <a:endParaRPr sz="1600" dirty="0">
              <a:solidFill>
                <a:schemeClr val="dk2"/>
              </a:solidFill>
              <a:latin typeface="Lato"/>
              <a:ea typeface="Lato"/>
              <a:cs typeface="Lato"/>
              <a:sym typeface="Lato"/>
            </a:endParaRPr>
          </a:p>
          <a:p>
            <a:pPr marL="0" lvl="0" indent="0" algn="l" rtl="0">
              <a:spcBef>
                <a:spcPts val="0"/>
              </a:spcBef>
              <a:spcAft>
                <a:spcPts val="0"/>
              </a:spcAft>
              <a:buNone/>
            </a:pPr>
            <a:endParaRPr dirty="0"/>
          </a:p>
        </p:txBody>
      </p:sp>
      <p:sp>
        <p:nvSpPr>
          <p:cNvPr id="331" name="Google Shape;331;p39"/>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13</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0"/>
                                        </p:tgtEl>
                                        <p:attrNameLst>
                                          <p:attrName>style.visibility</p:attrName>
                                        </p:attrNameLst>
                                      </p:cBhvr>
                                      <p:to>
                                        <p:strVal val="visible"/>
                                      </p:to>
                                    </p:set>
                                    <p:animEffect transition="in" filter="fade">
                                      <p:cBhvr>
                                        <p:cTn id="7" dur="1000"/>
                                        <p:tgtEl>
                                          <p:spTgt spid="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40"/>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338" name="Google Shape;338;p40"/>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339" name="Google Shape;339;p40"/>
          <p:cNvSpPr txBox="1"/>
          <p:nvPr/>
        </p:nvSpPr>
        <p:spPr>
          <a:xfrm>
            <a:off x="-1" y="121000"/>
            <a:ext cx="9144001" cy="43855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dirty="0">
                <a:solidFill>
                  <a:schemeClr val="dk1"/>
                </a:solidFill>
                <a:latin typeface="Lato"/>
                <a:ea typeface="Lato"/>
                <a:cs typeface="Lato"/>
                <a:sym typeface="Lato"/>
              </a:rPr>
              <a:t>Selección del Micrófono Adecuado: Micrófonos de nivel de línea</a:t>
            </a:r>
            <a:endParaRPr sz="2000" b="0" i="0" u="none" strike="noStrike" cap="none" dirty="0">
              <a:solidFill>
                <a:schemeClr val="dk1"/>
              </a:solidFill>
              <a:latin typeface="Lato"/>
              <a:ea typeface="Lato"/>
              <a:cs typeface="Lato"/>
              <a:sym typeface="Lato"/>
            </a:endParaRPr>
          </a:p>
        </p:txBody>
      </p:sp>
      <p:sp>
        <p:nvSpPr>
          <p:cNvPr id="340" name="Google Shape;340;p40"/>
          <p:cNvSpPr txBox="1"/>
          <p:nvPr/>
        </p:nvSpPr>
        <p:spPr>
          <a:xfrm>
            <a:off x="291000" y="312800"/>
            <a:ext cx="8768400" cy="2477571"/>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b="0" i="0" u="none" strike="noStrike" cap="none" dirty="0">
              <a:latin typeface="Arial"/>
              <a:ea typeface="Arial"/>
              <a:cs typeface="Arial"/>
              <a:sym typeface="Arial"/>
            </a:endParaRPr>
          </a:p>
          <a:p>
            <a:pPr marL="457200" marR="0" lvl="0" indent="-311150" algn="l" rtl="0">
              <a:lnSpc>
                <a:spcPct val="100000"/>
              </a:lnSpc>
              <a:spcBef>
                <a:spcPts val="0"/>
              </a:spcBef>
              <a:spcAft>
                <a:spcPts val="0"/>
              </a:spcAft>
              <a:buSzPts val="1300"/>
              <a:buFont typeface="Lato"/>
              <a:buChar char="●"/>
            </a:pPr>
            <a:r>
              <a:rPr lang="es-ES" b="1" dirty="0">
                <a:latin typeface="Lato"/>
                <a:ea typeface="Lato"/>
                <a:cs typeface="Lato"/>
                <a:sym typeface="Lato"/>
              </a:rPr>
              <a:t>Los micrófonos de nivel de línea necesitan alimentación (12 VDC</a:t>
            </a:r>
            <a:r>
              <a:rPr lang="es-ES" dirty="0">
                <a:latin typeface="Lato"/>
                <a:ea typeface="Lato"/>
                <a:cs typeface="Lato"/>
                <a:sym typeface="Lato"/>
              </a:rPr>
              <a:t>). En este caso, el micrófono debe alimentarse o amplificarse con una estación base, interfaz o fuente de alimentación de 12VDC. Los micrófonos de nivel de línea tienen </a:t>
            </a:r>
            <a:r>
              <a:rPr lang="es-ES" b="1" dirty="0">
                <a:latin typeface="Lato"/>
                <a:ea typeface="Lato"/>
                <a:cs typeface="Lato"/>
                <a:sym typeface="Lato"/>
              </a:rPr>
              <a:t>una distancia de cable de 1000' </a:t>
            </a:r>
            <a:r>
              <a:rPr lang="es-ES" dirty="0">
                <a:latin typeface="Lato"/>
                <a:ea typeface="Lato"/>
                <a:cs typeface="Lato"/>
                <a:sym typeface="Lato"/>
              </a:rPr>
              <a:t>y deben usar un cable blindado de 2 conductores, calibre 22 con un cable de drenaje de calibre 24.</a:t>
            </a:r>
            <a:r>
              <a:rPr lang="en" dirty="0">
                <a:latin typeface="Lato"/>
                <a:ea typeface="Lato"/>
                <a:cs typeface="Lato"/>
                <a:sym typeface="Lato"/>
              </a:rPr>
              <a:t>  </a:t>
            </a:r>
            <a:endParaRPr dirty="0">
              <a:latin typeface="Lato"/>
              <a:ea typeface="Lato"/>
              <a:cs typeface="Lato"/>
              <a:sym typeface="Lato"/>
            </a:endParaRPr>
          </a:p>
          <a:p>
            <a:pPr marL="457200" marR="0" lvl="0" indent="0" algn="l" rtl="0">
              <a:lnSpc>
                <a:spcPct val="100000"/>
              </a:lnSpc>
              <a:spcBef>
                <a:spcPts val="0"/>
              </a:spcBef>
              <a:spcAft>
                <a:spcPts val="0"/>
              </a:spcAft>
              <a:buNone/>
            </a:pPr>
            <a:endParaRPr sz="1300" dirty="0">
              <a:latin typeface="Lato"/>
              <a:ea typeface="Lato"/>
              <a:cs typeface="Lato"/>
              <a:sym typeface="Lato"/>
            </a:endParaRPr>
          </a:p>
          <a:p>
            <a:pPr marL="457200" marR="0" lvl="0" indent="-311150" algn="l" rtl="0">
              <a:lnSpc>
                <a:spcPct val="100000"/>
              </a:lnSpc>
              <a:spcBef>
                <a:spcPts val="0"/>
              </a:spcBef>
              <a:spcAft>
                <a:spcPts val="0"/>
              </a:spcAft>
              <a:buSzPts val="1300"/>
              <a:buFont typeface="Lato"/>
              <a:buChar char="●"/>
            </a:pPr>
            <a:r>
              <a:rPr lang="es-ES" sz="1300" b="1" i="0" u="none" strike="noStrike" cap="none" dirty="0">
                <a:latin typeface="Lato"/>
                <a:ea typeface="Lato"/>
                <a:cs typeface="Lato"/>
                <a:sym typeface="Lato"/>
              </a:rPr>
              <a:t>Las formas para alimentar los micrófonos de nivel de línea son: IF-1, estación base, transformador o paso de energía a través de IF-PX.</a:t>
            </a:r>
            <a:endParaRPr sz="1300" b="1" dirty="0">
              <a:latin typeface="Lato"/>
              <a:ea typeface="Lato"/>
              <a:cs typeface="Lato"/>
              <a:sym typeface="Lato"/>
            </a:endParaRPr>
          </a:p>
          <a:p>
            <a:pPr marL="0" marR="0" lvl="0" indent="0" algn="l" rtl="0">
              <a:lnSpc>
                <a:spcPct val="100000"/>
              </a:lnSpc>
              <a:spcBef>
                <a:spcPts val="0"/>
              </a:spcBef>
              <a:spcAft>
                <a:spcPts val="0"/>
              </a:spcAft>
              <a:buClr>
                <a:schemeClr val="dk2"/>
              </a:buClr>
              <a:buSzPts val="1100"/>
              <a:buFont typeface="Arial"/>
              <a:buNone/>
            </a:pPr>
            <a:endParaRPr sz="1200" b="0" i="0" u="none" strike="noStrike" cap="none" dirty="0">
              <a:latin typeface="Arial"/>
              <a:ea typeface="Arial"/>
              <a:cs typeface="Arial"/>
              <a:sym typeface="Arial"/>
            </a:endParaRPr>
          </a:p>
          <a:p>
            <a:pPr marL="444500" marR="0" lvl="0" algn="l" rtl="0">
              <a:lnSpc>
                <a:spcPct val="100000"/>
              </a:lnSpc>
              <a:spcBef>
                <a:spcPts val="0"/>
              </a:spcBef>
              <a:spcAft>
                <a:spcPts val="0"/>
              </a:spcAft>
              <a:buClr>
                <a:srgbClr val="000000"/>
              </a:buClr>
              <a:buSzPts val="1400"/>
              <a:buFont typeface="Arial"/>
              <a:buNone/>
            </a:pPr>
            <a:r>
              <a:rPr lang="es-ES" sz="1300" b="1" i="0" u="none" strike="noStrike" cap="none" dirty="0">
                <a:latin typeface="Lato"/>
                <a:ea typeface="Lato"/>
                <a:cs typeface="Lato"/>
                <a:sym typeface="Lato"/>
              </a:rPr>
              <a:t>Productos principales para micrófonos de </a:t>
            </a:r>
          </a:p>
          <a:p>
            <a:pPr marL="444500" marR="0" lvl="0" algn="l" rtl="0">
              <a:lnSpc>
                <a:spcPct val="100000"/>
              </a:lnSpc>
              <a:spcBef>
                <a:spcPts val="0"/>
              </a:spcBef>
              <a:spcAft>
                <a:spcPts val="0"/>
              </a:spcAft>
              <a:buClr>
                <a:srgbClr val="000000"/>
              </a:buClr>
              <a:buSzPts val="1400"/>
              <a:buFont typeface="Arial"/>
              <a:buNone/>
            </a:pPr>
            <a:r>
              <a:rPr lang="es-ES" sz="1300" b="1" i="0" u="none" strike="noStrike" cap="none" dirty="0">
                <a:latin typeface="Lato"/>
                <a:ea typeface="Lato"/>
                <a:cs typeface="Lato"/>
                <a:sym typeface="Lato"/>
              </a:rPr>
              <a:t>nivel de línea:</a:t>
            </a:r>
            <a:endParaRPr sz="1300" b="1" i="0" u="none" strike="noStrike" cap="none" dirty="0">
              <a:latin typeface="Lato"/>
              <a:ea typeface="Lato"/>
              <a:cs typeface="Lato"/>
              <a:sym typeface="Lato"/>
            </a:endParaRPr>
          </a:p>
        </p:txBody>
      </p:sp>
      <p:pic>
        <p:nvPicPr>
          <p:cNvPr id="341" name="Google Shape;341;p40" descr="A picture containing dark&#10;&#10;Description automatically generated"/>
          <p:cNvPicPr preferRelativeResize="0"/>
          <p:nvPr/>
        </p:nvPicPr>
        <p:blipFill rotWithShape="1">
          <a:blip r:embed="rId3">
            <a:alphaModFix/>
          </a:blip>
          <a:srcRect/>
          <a:stretch/>
        </p:blipFill>
        <p:spPr>
          <a:xfrm>
            <a:off x="2228150" y="2437675"/>
            <a:ext cx="1871900" cy="2208450"/>
          </a:xfrm>
          <a:prstGeom prst="rect">
            <a:avLst/>
          </a:prstGeom>
          <a:noFill/>
          <a:ln>
            <a:noFill/>
          </a:ln>
        </p:spPr>
      </p:pic>
      <p:pic>
        <p:nvPicPr>
          <p:cNvPr id="342" name="Google Shape;342;p40"/>
          <p:cNvPicPr preferRelativeResize="0"/>
          <p:nvPr/>
        </p:nvPicPr>
        <p:blipFill rotWithShape="1">
          <a:blip r:embed="rId4">
            <a:alphaModFix/>
          </a:blip>
          <a:srcRect/>
          <a:stretch/>
        </p:blipFill>
        <p:spPr>
          <a:xfrm>
            <a:off x="388950" y="2542388"/>
            <a:ext cx="2048374" cy="1637975"/>
          </a:xfrm>
          <a:prstGeom prst="rect">
            <a:avLst/>
          </a:prstGeom>
          <a:noFill/>
          <a:ln>
            <a:noFill/>
          </a:ln>
        </p:spPr>
      </p:pic>
      <p:pic>
        <p:nvPicPr>
          <p:cNvPr id="343" name="Google Shape;343;p40"/>
          <p:cNvPicPr preferRelativeResize="0"/>
          <p:nvPr/>
        </p:nvPicPr>
        <p:blipFill rotWithShape="1">
          <a:blip r:embed="rId5">
            <a:alphaModFix/>
          </a:blip>
          <a:srcRect/>
          <a:stretch/>
        </p:blipFill>
        <p:spPr>
          <a:xfrm>
            <a:off x="6771925" y="1779955"/>
            <a:ext cx="2287476" cy="1829170"/>
          </a:xfrm>
          <a:prstGeom prst="rect">
            <a:avLst/>
          </a:prstGeom>
          <a:noFill/>
          <a:ln>
            <a:noFill/>
          </a:ln>
        </p:spPr>
      </p:pic>
      <p:sp>
        <p:nvSpPr>
          <p:cNvPr id="344" name="Google Shape;344;p40"/>
          <p:cNvSpPr txBox="1"/>
          <p:nvPr/>
        </p:nvSpPr>
        <p:spPr>
          <a:xfrm>
            <a:off x="837745" y="4023291"/>
            <a:ext cx="1150800" cy="3771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 sz="1000" b="1" i="0" u="none" strike="noStrike" cap="none">
                <a:solidFill>
                  <a:srgbClr val="0079C1"/>
                </a:solidFill>
                <a:latin typeface="Lato"/>
                <a:ea typeface="Lato"/>
                <a:cs typeface="Lato"/>
                <a:sym typeface="Lato"/>
              </a:rPr>
              <a:t>Verifact  A</a:t>
            </a:r>
            <a:endParaRPr sz="1000" b="0" i="0" u="none" strike="noStrike" cap="none">
              <a:solidFill>
                <a:srgbClr val="000000"/>
              </a:solidFill>
              <a:latin typeface="Lato"/>
              <a:ea typeface="Lato"/>
              <a:cs typeface="Lato"/>
              <a:sym typeface="Lato"/>
            </a:endParaRPr>
          </a:p>
          <a:p>
            <a:pPr marL="0" marR="0" lvl="0" indent="0" algn="ctr" rtl="0">
              <a:lnSpc>
                <a:spcPct val="100000"/>
              </a:lnSpc>
              <a:spcBef>
                <a:spcPts val="0"/>
              </a:spcBef>
              <a:spcAft>
                <a:spcPts val="0"/>
              </a:spcAft>
              <a:buClr>
                <a:srgbClr val="000000"/>
              </a:buClr>
              <a:buSzPts val="1000"/>
              <a:buFont typeface="Arial"/>
              <a:buNone/>
            </a:pPr>
            <a:r>
              <a:rPr lang="en" sz="1000" b="0" i="0" u="none" strike="noStrike" cap="none">
                <a:solidFill>
                  <a:srgbClr val="6D6E71"/>
                </a:solidFill>
                <a:latin typeface="Lato"/>
                <a:ea typeface="Lato"/>
                <a:cs typeface="Lato"/>
                <a:sym typeface="Lato"/>
              </a:rPr>
              <a:t> LE-070</a:t>
            </a:r>
            <a:endParaRPr sz="1400" b="0" i="0" u="none" strike="noStrike" cap="none">
              <a:solidFill>
                <a:srgbClr val="000000"/>
              </a:solidFill>
              <a:latin typeface="Lato"/>
              <a:ea typeface="Lato"/>
              <a:cs typeface="Lato"/>
              <a:sym typeface="Lato"/>
            </a:endParaRPr>
          </a:p>
        </p:txBody>
      </p:sp>
      <p:sp>
        <p:nvSpPr>
          <p:cNvPr id="345" name="Google Shape;345;p40"/>
          <p:cNvSpPr txBox="1"/>
          <p:nvPr/>
        </p:nvSpPr>
        <p:spPr>
          <a:xfrm>
            <a:off x="3857617" y="3646190"/>
            <a:ext cx="1246800" cy="3771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 sz="1000" b="1" i="0" u="none" strike="noStrike" cap="none">
                <a:solidFill>
                  <a:srgbClr val="0079C1"/>
                </a:solidFill>
                <a:latin typeface="Lato"/>
                <a:ea typeface="Lato"/>
                <a:cs typeface="Lato"/>
                <a:sym typeface="Lato"/>
              </a:rPr>
              <a:t>Verifact  DV</a:t>
            </a:r>
            <a:endParaRPr sz="1000" b="0" i="0" u="none" strike="noStrike" cap="none">
              <a:solidFill>
                <a:srgbClr val="000000"/>
              </a:solidFill>
              <a:latin typeface="Lato"/>
              <a:ea typeface="Lato"/>
              <a:cs typeface="Lato"/>
              <a:sym typeface="Lato"/>
            </a:endParaRPr>
          </a:p>
          <a:p>
            <a:pPr marL="0" marR="0" lvl="0" indent="0" algn="ctr" rtl="0">
              <a:lnSpc>
                <a:spcPct val="100000"/>
              </a:lnSpc>
              <a:spcBef>
                <a:spcPts val="0"/>
              </a:spcBef>
              <a:spcAft>
                <a:spcPts val="0"/>
              </a:spcAft>
              <a:buClr>
                <a:srgbClr val="000000"/>
              </a:buClr>
              <a:buSzPts val="1000"/>
              <a:buFont typeface="Arial"/>
              <a:buNone/>
            </a:pPr>
            <a:r>
              <a:rPr lang="en" sz="1000" b="0" i="0" u="none" strike="noStrike" cap="none">
                <a:solidFill>
                  <a:srgbClr val="6D6E71"/>
                </a:solidFill>
                <a:latin typeface="Lato"/>
                <a:ea typeface="Lato"/>
                <a:cs typeface="Lato"/>
                <a:sym typeface="Lato"/>
              </a:rPr>
              <a:t> LE-069</a:t>
            </a:r>
            <a:endParaRPr sz="1000" b="0" i="0" u="none" strike="noStrike" cap="none">
              <a:solidFill>
                <a:srgbClr val="000000"/>
              </a:solidFill>
              <a:latin typeface="Lato"/>
              <a:ea typeface="Lato"/>
              <a:cs typeface="Lato"/>
              <a:sym typeface="Lato"/>
            </a:endParaRPr>
          </a:p>
        </p:txBody>
      </p:sp>
      <p:pic>
        <p:nvPicPr>
          <p:cNvPr id="346" name="Google Shape;346;p40"/>
          <p:cNvPicPr preferRelativeResize="0"/>
          <p:nvPr/>
        </p:nvPicPr>
        <p:blipFill rotWithShape="1">
          <a:blip r:embed="rId6">
            <a:alphaModFix/>
          </a:blip>
          <a:srcRect/>
          <a:stretch/>
        </p:blipFill>
        <p:spPr>
          <a:xfrm>
            <a:off x="3456837" y="2116900"/>
            <a:ext cx="2048374" cy="1637960"/>
          </a:xfrm>
          <a:prstGeom prst="rect">
            <a:avLst/>
          </a:prstGeom>
          <a:noFill/>
          <a:ln>
            <a:noFill/>
          </a:ln>
        </p:spPr>
      </p:pic>
      <p:sp>
        <p:nvSpPr>
          <p:cNvPr id="347" name="Google Shape;347;p40"/>
          <p:cNvSpPr txBox="1"/>
          <p:nvPr/>
        </p:nvSpPr>
        <p:spPr>
          <a:xfrm>
            <a:off x="2540927" y="4346835"/>
            <a:ext cx="1119000" cy="3771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 sz="1000" b="1" i="0" u="none" strike="noStrike" cap="none">
                <a:solidFill>
                  <a:srgbClr val="0079C1"/>
                </a:solidFill>
                <a:latin typeface="Lato"/>
                <a:ea typeface="Lato"/>
                <a:cs typeface="Lato"/>
                <a:sym typeface="Lato"/>
              </a:rPr>
              <a:t>Verifact </a:t>
            </a:r>
            <a:r>
              <a:rPr lang="en" sz="1000" b="1">
                <a:solidFill>
                  <a:srgbClr val="0079C1"/>
                </a:solidFill>
                <a:latin typeface="Lato"/>
                <a:ea typeface="Lato"/>
                <a:cs typeface="Lato"/>
                <a:sym typeface="Lato"/>
              </a:rPr>
              <a:t>L-DT</a:t>
            </a:r>
            <a:endParaRPr sz="1000" b="1">
              <a:solidFill>
                <a:srgbClr val="0079C1"/>
              </a:solidFill>
              <a:latin typeface="Lato"/>
              <a:ea typeface="Lato"/>
              <a:cs typeface="Lato"/>
              <a:sym typeface="Lato"/>
            </a:endParaRPr>
          </a:p>
          <a:p>
            <a:pPr marL="0" marR="0" lvl="0" indent="0" algn="ctr" rtl="0">
              <a:lnSpc>
                <a:spcPct val="100000"/>
              </a:lnSpc>
              <a:spcBef>
                <a:spcPts val="0"/>
              </a:spcBef>
              <a:spcAft>
                <a:spcPts val="0"/>
              </a:spcAft>
              <a:buClr>
                <a:srgbClr val="000000"/>
              </a:buClr>
              <a:buSzPts val="1000"/>
              <a:buFont typeface="Arial"/>
              <a:buNone/>
            </a:pPr>
            <a:r>
              <a:rPr lang="en" sz="1000" b="0" i="0" u="none" strike="noStrike" cap="none">
                <a:solidFill>
                  <a:srgbClr val="6D6E71"/>
                </a:solidFill>
                <a:latin typeface="Lato"/>
                <a:ea typeface="Lato"/>
                <a:cs typeface="Lato"/>
                <a:sym typeface="Lato"/>
              </a:rPr>
              <a:t> LE-0</a:t>
            </a:r>
            <a:r>
              <a:rPr lang="en" sz="1000">
                <a:solidFill>
                  <a:srgbClr val="6D6E71"/>
                </a:solidFill>
                <a:latin typeface="Lato"/>
                <a:ea typeface="Lato"/>
                <a:cs typeface="Lato"/>
                <a:sym typeface="Lato"/>
              </a:rPr>
              <a:t>79</a:t>
            </a:r>
            <a:endParaRPr sz="1000" b="0" i="0" u="none" strike="noStrike" cap="none">
              <a:solidFill>
                <a:srgbClr val="000000"/>
              </a:solidFill>
              <a:latin typeface="Lato"/>
              <a:ea typeface="Lato"/>
              <a:cs typeface="Lato"/>
              <a:sym typeface="Lato"/>
            </a:endParaRPr>
          </a:p>
        </p:txBody>
      </p:sp>
      <p:pic>
        <p:nvPicPr>
          <p:cNvPr id="348" name="Google Shape;348;p40"/>
          <p:cNvPicPr preferRelativeResize="0"/>
          <p:nvPr/>
        </p:nvPicPr>
        <p:blipFill rotWithShape="1">
          <a:blip r:embed="rId7">
            <a:alphaModFix/>
          </a:blip>
          <a:srcRect/>
          <a:stretch/>
        </p:blipFill>
        <p:spPr>
          <a:xfrm>
            <a:off x="4873900" y="2433325"/>
            <a:ext cx="2351665" cy="1740400"/>
          </a:xfrm>
          <a:prstGeom prst="rect">
            <a:avLst/>
          </a:prstGeom>
          <a:noFill/>
          <a:ln>
            <a:noFill/>
          </a:ln>
        </p:spPr>
      </p:pic>
      <p:sp>
        <p:nvSpPr>
          <p:cNvPr id="349" name="Google Shape;349;p40"/>
          <p:cNvSpPr txBox="1"/>
          <p:nvPr/>
        </p:nvSpPr>
        <p:spPr>
          <a:xfrm>
            <a:off x="5461267" y="4055503"/>
            <a:ext cx="1246800" cy="3771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 sz="1000" b="1" i="0" u="none" strike="noStrike" cap="none">
                <a:solidFill>
                  <a:srgbClr val="0079C1"/>
                </a:solidFill>
                <a:latin typeface="Lato"/>
                <a:ea typeface="Lato"/>
                <a:cs typeface="Lato"/>
                <a:sym typeface="Lato"/>
              </a:rPr>
              <a:t>Verifact  D</a:t>
            </a:r>
            <a:endParaRPr sz="1000" b="0" i="0" u="none" strike="noStrike" cap="none">
              <a:solidFill>
                <a:srgbClr val="000000"/>
              </a:solidFill>
              <a:latin typeface="Lato"/>
              <a:ea typeface="Lato"/>
              <a:cs typeface="Lato"/>
              <a:sym typeface="Lato"/>
            </a:endParaRPr>
          </a:p>
          <a:p>
            <a:pPr marL="0" marR="0" lvl="0" indent="0" algn="ctr" rtl="0">
              <a:lnSpc>
                <a:spcPct val="100000"/>
              </a:lnSpc>
              <a:spcBef>
                <a:spcPts val="0"/>
              </a:spcBef>
              <a:spcAft>
                <a:spcPts val="0"/>
              </a:spcAft>
              <a:buClr>
                <a:srgbClr val="000000"/>
              </a:buClr>
              <a:buSzPts val="1000"/>
              <a:buFont typeface="Arial"/>
              <a:buNone/>
            </a:pPr>
            <a:r>
              <a:rPr lang="en" sz="1000" b="0" i="0" u="none" strike="noStrike" cap="none">
                <a:solidFill>
                  <a:srgbClr val="6D6E71"/>
                </a:solidFill>
                <a:latin typeface="Lato"/>
                <a:ea typeface="Lato"/>
                <a:cs typeface="Lato"/>
                <a:sym typeface="Lato"/>
              </a:rPr>
              <a:t> LE-078</a:t>
            </a:r>
            <a:endParaRPr sz="1000" b="0" i="0" u="none" strike="noStrike" cap="none">
              <a:solidFill>
                <a:srgbClr val="000000"/>
              </a:solidFill>
              <a:latin typeface="Lato"/>
              <a:ea typeface="Lato"/>
              <a:cs typeface="Lato"/>
              <a:sym typeface="Lato"/>
            </a:endParaRPr>
          </a:p>
        </p:txBody>
      </p:sp>
      <p:sp>
        <p:nvSpPr>
          <p:cNvPr id="350" name="Google Shape;350;p40"/>
          <p:cNvSpPr txBox="1"/>
          <p:nvPr/>
        </p:nvSpPr>
        <p:spPr>
          <a:xfrm>
            <a:off x="6919142" y="3091815"/>
            <a:ext cx="1246800" cy="3771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 sz="1000" b="1" i="0" u="none" strike="noStrike" cap="none">
                <a:solidFill>
                  <a:srgbClr val="0079C1"/>
                </a:solidFill>
                <a:latin typeface="Lato"/>
                <a:ea typeface="Lato"/>
                <a:cs typeface="Lato"/>
                <a:sym typeface="Lato"/>
              </a:rPr>
              <a:t>Verifact  C</a:t>
            </a:r>
            <a:endParaRPr sz="1000" b="0" i="0" u="none" strike="noStrike" cap="none">
              <a:solidFill>
                <a:srgbClr val="000000"/>
              </a:solidFill>
              <a:latin typeface="Lato"/>
              <a:ea typeface="Lato"/>
              <a:cs typeface="Lato"/>
              <a:sym typeface="Lato"/>
            </a:endParaRPr>
          </a:p>
          <a:p>
            <a:pPr marL="0" marR="0" lvl="0" indent="0" algn="ctr" rtl="0">
              <a:lnSpc>
                <a:spcPct val="100000"/>
              </a:lnSpc>
              <a:spcBef>
                <a:spcPts val="0"/>
              </a:spcBef>
              <a:spcAft>
                <a:spcPts val="0"/>
              </a:spcAft>
              <a:buClr>
                <a:srgbClr val="000000"/>
              </a:buClr>
              <a:buSzPts val="1000"/>
              <a:buFont typeface="Arial"/>
              <a:buNone/>
            </a:pPr>
            <a:r>
              <a:rPr lang="en" sz="1000" b="0" i="0" u="none" strike="noStrike" cap="none">
                <a:solidFill>
                  <a:srgbClr val="6D6E71"/>
                </a:solidFill>
                <a:latin typeface="Lato"/>
                <a:ea typeface="Lato"/>
                <a:cs typeface="Lato"/>
                <a:sym typeface="Lato"/>
              </a:rPr>
              <a:t> LE-072</a:t>
            </a:r>
            <a:endParaRPr sz="1000" b="0" i="0" u="none" strike="noStrike" cap="none">
              <a:solidFill>
                <a:srgbClr val="000000"/>
              </a:solidFill>
              <a:latin typeface="Lato"/>
              <a:ea typeface="Lato"/>
              <a:cs typeface="Lato"/>
              <a:sym typeface="Lato"/>
            </a:endParaRPr>
          </a:p>
        </p:txBody>
      </p:sp>
      <p:sp>
        <p:nvSpPr>
          <p:cNvPr id="351" name="Google Shape;351;p40"/>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1"/>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1100" b="0" i="0" u="none" strike="noStrike" cap="none">
              <a:solidFill>
                <a:srgbClr val="000000"/>
              </a:solidFill>
              <a:latin typeface="Arial"/>
              <a:ea typeface="Arial"/>
              <a:cs typeface="Arial"/>
              <a:sym typeface="Arial"/>
            </a:endParaRPr>
          </a:p>
        </p:txBody>
      </p:sp>
      <p:sp>
        <p:nvSpPr>
          <p:cNvPr id="357" name="Google Shape;357;p41"/>
          <p:cNvSpPr txBox="1"/>
          <p:nvPr/>
        </p:nvSpPr>
        <p:spPr>
          <a:xfrm>
            <a:off x="153749" y="621216"/>
            <a:ext cx="8759400" cy="869438"/>
          </a:xfrm>
          <a:prstGeom prst="rect">
            <a:avLst/>
          </a:prstGeom>
          <a:noFill/>
          <a:ln>
            <a:noFill/>
          </a:ln>
        </p:spPr>
        <p:txBody>
          <a:bodyPr spcFirstLastPara="1" wrap="square" lIns="68575" tIns="34275" rIns="68575" bIns="34275" anchor="t" anchorCtr="0">
            <a:spAutoFit/>
          </a:bodyPr>
          <a:lstStyle/>
          <a:p>
            <a:pPr marL="457200" marR="0" lvl="0" indent="-311150" algn="l" rtl="0">
              <a:lnSpc>
                <a:spcPct val="100000"/>
              </a:lnSpc>
              <a:spcBef>
                <a:spcPts val="0"/>
              </a:spcBef>
              <a:spcAft>
                <a:spcPts val="0"/>
              </a:spcAft>
              <a:buSzPts val="1300"/>
              <a:buFont typeface="Lato"/>
              <a:buChar char="●"/>
            </a:pPr>
            <a:r>
              <a:rPr lang="es-ES" sz="1300" b="1" dirty="0">
                <a:latin typeface="Lato"/>
                <a:ea typeface="Lato"/>
                <a:cs typeface="Lato"/>
                <a:sym typeface="Lato"/>
              </a:rPr>
              <a:t>Los micrófonos de nivel son micrófonos que extraen energía directamente de la cámara analógica o digital </a:t>
            </a:r>
            <a:r>
              <a:rPr lang="es-ES" sz="1300" dirty="0">
                <a:latin typeface="Lato"/>
                <a:ea typeface="Lato"/>
                <a:cs typeface="Lato"/>
                <a:sym typeface="Lato"/>
              </a:rPr>
              <a:t>(1,8 VDC - 4,5 VDC). Los micrófonos </a:t>
            </a:r>
            <a:r>
              <a:rPr lang="es-ES" sz="1300" dirty="0" err="1">
                <a:latin typeface="Lato"/>
                <a:ea typeface="Lato"/>
                <a:cs typeface="Lato"/>
                <a:sym typeface="Lato"/>
              </a:rPr>
              <a:t>Louroe</a:t>
            </a:r>
            <a:r>
              <a:rPr lang="es-ES" sz="1300" dirty="0">
                <a:latin typeface="Lato"/>
                <a:ea typeface="Lato"/>
                <a:cs typeface="Lato"/>
                <a:sym typeface="Lato"/>
              </a:rPr>
              <a:t> Nivel de </a:t>
            </a:r>
            <a:r>
              <a:rPr lang="es-ES" sz="1300" dirty="0" err="1">
                <a:latin typeface="Lato"/>
                <a:ea typeface="Lato"/>
                <a:cs typeface="Lato"/>
                <a:sym typeface="Lato"/>
              </a:rPr>
              <a:t>Microfono</a:t>
            </a:r>
            <a:r>
              <a:rPr lang="es-ES" sz="1300" dirty="0">
                <a:latin typeface="Lato"/>
                <a:ea typeface="Lato"/>
                <a:cs typeface="Lato"/>
                <a:sym typeface="Lato"/>
              </a:rPr>
              <a:t> vienen con un cable prefabricado de 20 pies con un conector estéreo en un extremo que se puede conectar directamente a la entrada de audio de la cámara. </a:t>
            </a:r>
            <a:r>
              <a:rPr lang="es-ES" sz="1300" b="1" dirty="0">
                <a:latin typeface="Lato"/>
                <a:ea typeface="Lato"/>
                <a:cs typeface="Lato"/>
                <a:sym typeface="Lato"/>
              </a:rPr>
              <a:t>Se recomienda que la limitación de distancia no sea superior a 20'.</a:t>
            </a:r>
            <a:endParaRPr sz="1300" dirty="0">
              <a:latin typeface="Lato"/>
              <a:ea typeface="Lato"/>
              <a:cs typeface="Lato"/>
              <a:sym typeface="Lato"/>
            </a:endParaRPr>
          </a:p>
        </p:txBody>
      </p:sp>
      <p:pic>
        <p:nvPicPr>
          <p:cNvPr id="358" name="Google Shape;358;p41"/>
          <p:cNvPicPr preferRelativeResize="0"/>
          <p:nvPr/>
        </p:nvPicPr>
        <p:blipFill rotWithShape="1">
          <a:blip r:embed="rId3">
            <a:alphaModFix/>
          </a:blip>
          <a:srcRect/>
          <a:stretch/>
        </p:blipFill>
        <p:spPr>
          <a:xfrm>
            <a:off x="272225" y="1529607"/>
            <a:ext cx="2181471" cy="1808136"/>
          </a:xfrm>
          <a:prstGeom prst="rect">
            <a:avLst/>
          </a:prstGeom>
          <a:noFill/>
          <a:ln>
            <a:noFill/>
          </a:ln>
        </p:spPr>
      </p:pic>
      <p:sp>
        <p:nvSpPr>
          <p:cNvPr id="359" name="Google Shape;359;p41"/>
          <p:cNvSpPr txBox="1"/>
          <p:nvPr/>
        </p:nvSpPr>
        <p:spPr>
          <a:xfrm>
            <a:off x="4350972" y="2348647"/>
            <a:ext cx="701700" cy="7464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 sz="800" b="1" i="0" u="none" strike="noStrike" cap="none">
                <a:solidFill>
                  <a:srgbClr val="0079C1"/>
                </a:solidFill>
                <a:latin typeface="Arial"/>
                <a:ea typeface="Arial"/>
                <a:cs typeface="Arial"/>
                <a:sym typeface="Arial"/>
              </a:rPr>
              <a:t>B-ML</a:t>
            </a:r>
            <a:endParaRPr sz="1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rgbClr val="6D6E71"/>
                </a:solidFill>
                <a:latin typeface="Arial"/>
                <a:ea typeface="Arial"/>
                <a:cs typeface="Arial"/>
                <a:sym typeface="Arial"/>
              </a:rPr>
              <a:t> LE-771</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br>
              <a:rPr lang="en" sz="1400" b="0" i="0" u="none" strike="noStrike" cap="none">
                <a:solidFill>
                  <a:srgbClr val="404040"/>
                </a:solidFill>
                <a:latin typeface="Arial"/>
                <a:ea typeface="Arial"/>
                <a:cs typeface="Arial"/>
                <a:sym typeface="Arial"/>
              </a:rPr>
            </a:br>
            <a:endParaRPr sz="1400" b="0" i="0" u="none" strike="noStrike" cap="none">
              <a:solidFill>
                <a:schemeClr val="dk1"/>
              </a:solidFill>
              <a:latin typeface="Calibri"/>
              <a:ea typeface="Calibri"/>
              <a:cs typeface="Calibri"/>
              <a:sym typeface="Calibri"/>
            </a:endParaRPr>
          </a:p>
        </p:txBody>
      </p:sp>
      <p:pic>
        <p:nvPicPr>
          <p:cNvPr id="360" name="Google Shape;360;p41"/>
          <p:cNvPicPr preferRelativeResize="0"/>
          <p:nvPr/>
        </p:nvPicPr>
        <p:blipFill rotWithShape="1">
          <a:blip r:embed="rId4">
            <a:alphaModFix/>
          </a:blip>
          <a:srcRect/>
          <a:stretch/>
        </p:blipFill>
        <p:spPr>
          <a:xfrm>
            <a:off x="3334942" y="1275825"/>
            <a:ext cx="2044529" cy="1694645"/>
          </a:xfrm>
          <a:prstGeom prst="rect">
            <a:avLst/>
          </a:prstGeom>
          <a:noFill/>
          <a:ln>
            <a:noFill/>
          </a:ln>
        </p:spPr>
      </p:pic>
      <p:sp>
        <p:nvSpPr>
          <p:cNvPr id="361" name="Google Shape;361;p41"/>
          <p:cNvSpPr txBox="1"/>
          <p:nvPr/>
        </p:nvSpPr>
        <p:spPr>
          <a:xfrm>
            <a:off x="1540368" y="2876768"/>
            <a:ext cx="701700" cy="315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 sz="800" b="1" i="0" u="none" strike="noStrike" cap="none">
                <a:solidFill>
                  <a:srgbClr val="0079C1"/>
                </a:solidFill>
                <a:latin typeface="Lato"/>
                <a:ea typeface="Lato"/>
                <a:cs typeface="Lato"/>
                <a:sym typeface="Lato"/>
              </a:rPr>
              <a:t>A-ML</a:t>
            </a:r>
            <a:endParaRPr sz="1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rgbClr val="6D6E71"/>
                </a:solidFill>
                <a:latin typeface="Lato"/>
                <a:ea typeface="Lato"/>
                <a:cs typeface="Lato"/>
                <a:sym typeface="Lato"/>
              </a:rPr>
              <a:t> LE-770</a:t>
            </a:r>
            <a:endParaRPr sz="1100" b="0" i="0" u="none" strike="noStrike" cap="none">
              <a:solidFill>
                <a:srgbClr val="000000"/>
              </a:solidFill>
              <a:latin typeface="Arial"/>
              <a:ea typeface="Arial"/>
              <a:cs typeface="Arial"/>
              <a:sym typeface="Arial"/>
            </a:endParaRPr>
          </a:p>
        </p:txBody>
      </p:sp>
      <p:sp>
        <p:nvSpPr>
          <p:cNvPr id="362" name="Google Shape;362;p41"/>
          <p:cNvSpPr txBox="1"/>
          <p:nvPr/>
        </p:nvSpPr>
        <p:spPr>
          <a:xfrm>
            <a:off x="6952156" y="4001459"/>
            <a:ext cx="701700" cy="315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 sz="800" b="1" i="0" u="none" strike="noStrike" cap="none">
                <a:solidFill>
                  <a:srgbClr val="0079C1"/>
                </a:solidFill>
                <a:latin typeface="Lato"/>
                <a:ea typeface="Lato"/>
                <a:cs typeface="Lato"/>
                <a:sym typeface="Lato"/>
              </a:rPr>
              <a:t>C-ML</a:t>
            </a:r>
            <a:endParaRPr sz="1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rgbClr val="6D6E71"/>
                </a:solidFill>
                <a:latin typeface="Lato"/>
                <a:ea typeface="Lato"/>
                <a:cs typeface="Lato"/>
                <a:sym typeface="Lato"/>
              </a:rPr>
              <a:t> LE-772</a:t>
            </a:r>
            <a:endParaRPr sz="1100" b="0" i="0" u="none" strike="noStrike" cap="none">
              <a:solidFill>
                <a:srgbClr val="000000"/>
              </a:solidFill>
              <a:latin typeface="Arial"/>
              <a:ea typeface="Arial"/>
              <a:cs typeface="Arial"/>
              <a:sym typeface="Arial"/>
            </a:endParaRPr>
          </a:p>
        </p:txBody>
      </p:sp>
      <p:pic>
        <p:nvPicPr>
          <p:cNvPr id="363" name="Google Shape;363;p41"/>
          <p:cNvPicPr preferRelativeResize="0"/>
          <p:nvPr/>
        </p:nvPicPr>
        <p:blipFill rotWithShape="1">
          <a:blip r:embed="rId5">
            <a:alphaModFix/>
          </a:blip>
          <a:srcRect/>
          <a:stretch/>
        </p:blipFill>
        <p:spPr>
          <a:xfrm>
            <a:off x="6568322" y="2917529"/>
            <a:ext cx="1523728" cy="1262975"/>
          </a:xfrm>
          <a:prstGeom prst="rect">
            <a:avLst/>
          </a:prstGeom>
          <a:noFill/>
          <a:ln>
            <a:noFill/>
          </a:ln>
        </p:spPr>
      </p:pic>
      <p:sp>
        <p:nvSpPr>
          <p:cNvPr id="364" name="Google Shape;364;p41"/>
          <p:cNvSpPr txBox="1"/>
          <p:nvPr/>
        </p:nvSpPr>
        <p:spPr>
          <a:xfrm>
            <a:off x="2670086" y="4025119"/>
            <a:ext cx="789000" cy="315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 sz="800" b="1" i="0" u="none" strike="noStrike" cap="none">
                <a:solidFill>
                  <a:srgbClr val="0079C1"/>
                </a:solidFill>
                <a:latin typeface="Lato"/>
                <a:ea typeface="Lato"/>
                <a:cs typeface="Lato"/>
                <a:sym typeface="Lato"/>
              </a:rPr>
              <a:t>D-ML</a:t>
            </a:r>
            <a:endParaRPr sz="1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rgbClr val="6D6E71"/>
                </a:solidFill>
                <a:latin typeface="Lato"/>
                <a:ea typeface="Lato"/>
                <a:cs typeface="Lato"/>
                <a:sym typeface="Lato"/>
              </a:rPr>
              <a:t> LE-778</a:t>
            </a:r>
            <a:endParaRPr sz="1100" b="0" i="0" u="none" strike="noStrike" cap="none">
              <a:solidFill>
                <a:srgbClr val="000000"/>
              </a:solidFill>
              <a:latin typeface="Arial"/>
              <a:ea typeface="Arial"/>
              <a:cs typeface="Arial"/>
              <a:sym typeface="Arial"/>
            </a:endParaRPr>
          </a:p>
        </p:txBody>
      </p:sp>
      <p:pic>
        <p:nvPicPr>
          <p:cNvPr id="365" name="Google Shape;365;p41"/>
          <p:cNvPicPr preferRelativeResize="0"/>
          <p:nvPr/>
        </p:nvPicPr>
        <p:blipFill rotWithShape="1">
          <a:blip r:embed="rId6">
            <a:alphaModFix/>
          </a:blip>
          <a:srcRect/>
          <a:stretch/>
        </p:blipFill>
        <p:spPr>
          <a:xfrm>
            <a:off x="1602983" y="2863579"/>
            <a:ext cx="1731958" cy="1435572"/>
          </a:xfrm>
          <a:prstGeom prst="rect">
            <a:avLst/>
          </a:prstGeom>
          <a:noFill/>
          <a:ln>
            <a:noFill/>
          </a:ln>
        </p:spPr>
      </p:pic>
      <p:sp>
        <p:nvSpPr>
          <p:cNvPr id="366" name="Google Shape;366;p41"/>
          <p:cNvSpPr txBox="1"/>
          <p:nvPr/>
        </p:nvSpPr>
        <p:spPr>
          <a:xfrm>
            <a:off x="5110628" y="4057309"/>
            <a:ext cx="732900" cy="315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 sz="800" b="1" i="0" u="none" strike="noStrike" cap="none">
                <a:solidFill>
                  <a:srgbClr val="0079C1"/>
                </a:solidFill>
                <a:latin typeface="Lato"/>
                <a:ea typeface="Lato"/>
                <a:cs typeface="Lato"/>
                <a:sym typeface="Lato"/>
              </a:rPr>
              <a:t>DV-ML</a:t>
            </a:r>
            <a:endParaRPr sz="1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rgbClr val="6D6E71"/>
                </a:solidFill>
                <a:latin typeface="Lato"/>
                <a:ea typeface="Lato"/>
                <a:cs typeface="Lato"/>
                <a:sym typeface="Lato"/>
              </a:rPr>
              <a:t> LE-769</a:t>
            </a:r>
            <a:endParaRPr sz="1100" b="0" i="0" u="none" strike="noStrike" cap="none">
              <a:solidFill>
                <a:srgbClr val="000000"/>
              </a:solidFill>
              <a:latin typeface="Arial"/>
              <a:ea typeface="Arial"/>
              <a:cs typeface="Arial"/>
              <a:sym typeface="Arial"/>
            </a:endParaRPr>
          </a:p>
        </p:txBody>
      </p:sp>
      <p:pic>
        <p:nvPicPr>
          <p:cNvPr id="367" name="Google Shape;367;p41"/>
          <p:cNvPicPr preferRelativeResize="0"/>
          <p:nvPr/>
        </p:nvPicPr>
        <p:blipFill rotWithShape="1">
          <a:blip r:embed="rId7">
            <a:alphaModFix/>
          </a:blip>
          <a:srcRect/>
          <a:stretch/>
        </p:blipFill>
        <p:spPr>
          <a:xfrm>
            <a:off x="4022163" y="2818084"/>
            <a:ext cx="1777899" cy="1473691"/>
          </a:xfrm>
          <a:prstGeom prst="rect">
            <a:avLst/>
          </a:prstGeom>
          <a:noFill/>
          <a:ln>
            <a:noFill/>
          </a:ln>
        </p:spPr>
      </p:pic>
      <p:sp>
        <p:nvSpPr>
          <p:cNvPr id="368" name="Google Shape;368;p41"/>
          <p:cNvSpPr txBox="1"/>
          <p:nvPr/>
        </p:nvSpPr>
        <p:spPr>
          <a:xfrm>
            <a:off x="7096871" y="2550849"/>
            <a:ext cx="701700" cy="315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 sz="800" b="1" i="0" u="none" strike="noStrike" cap="none">
                <a:solidFill>
                  <a:srgbClr val="0079C1"/>
                </a:solidFill>
                <a:latin typeface="Lato"/>
                <a:ea typeface="Lato"/>
                <a:cs typeface="Lato"/>
                <a:sym typeface="Lato"/>
              </a:rPr>
              <a:t>E-ML</a:t>
            </a:r>
            <a:endParaRPr sz="1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rgbClr val="6D6E71"/>
                </a:solidFill>
                <a:latin typeface="Lato"/>
                <a:ea typeface="Lato"/>
                <a:cs typeface="Lato"/>
                <a:sym typeface="Lato"/>
              </a:rPr>
              <a:t> LE-775</a:t>
            </a:r>
            <a:endParaRPr sz="1100" b="0" i="0" u="none" strike="noStrike" cap="none">
              <a:solidFill>
                <a:srgbClr val="000000"/>
              </a:solidFill>
              <a:latin typeface="Arial"/>
              <a:ea typeface="Arial"/>
              <a:cs typeface="Arial"/>
              <a:sym typeface="Arial"/>
            </a:endParaRPr>
          </a:p>
        </p:txBody>
      </p:sp>
      <p:pic>
        <p:nvPicPr>
          <p:cNvPr id="369" name="Google Shape;369;p41"/>
          <p:cNvPicPr preferRelativeResize="0"/>
          <p:nvPr/>
        </p:nvPicPr>
        <p:blipFill rotWithShape="1">
          <a:blip r:embed="rId8">
            <a:alphaModFix/>
          </a:blip>
          <a:srcRect/>
          <a:stretch/>
        </p:blipFill>
        <p:spPr>
          <a:xfrm>
            <a:off x="6297114" y="1253108"/>
            <a:ext cx="1657611" cy="1373932"/>
          </a:xfrm>
          <a:prstGeom prst="rect">
            <a:avLst/>
          </a:prstGeom>
          <a:noFill/>
          <a:ln>
            <a:noFill/>
          </a:ln>
        </p:spPr>
      </p:pic>
      <p:sp>
        <p:nvSpPr>
          <p:cNvPr id="370" name="Google Shape;370;p41"/>
          <p:cNvSpPr txBox="1"/>
          <p:nvPr/>
        </p:nvSpPr>
        <p:spPr>
          <a:xfrm>
            <a:off x="-1" y="80975"/>
            <a:ext cx="9144000" cy="769411"/>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dirty="0">
                <a:solidFill>
                  <a:schemeClr val="dk1"/>
                </a:solidFill>
                <a:latin typeface="Lato"/>
                <a:ea typeface="Lato"/>
                <a:cs typeface="Lato"/>
                <a:sym typeface="Lato"/>
              </a:rPr>
              <a:t>Selección del Micrófono Adecuado: Nivel de Micrófono</a:t>
            </a:r>
            <a:endParaRPr lang="es-ES" sz="2000" b="0" i="0" u="none" strike="noStrike" cap="none" dirty="0">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1" name="Google Shape;371;p41"/>
          <p:cNvSpPr txBox="1"/>
          <p:nvPr/>
        </p:nvSpPr>
        <p:spPr>
          <a:xfrm>
            <a:off x="116225" y="1508725"/>
            <a:ext cx="3342861" cy="830966"/>
          </a:xfrm>
          <a:prstGeom prst="rect">
            <a:avLst/>
          </a:prstGeom>
          <a:noFill/>
          <a:ln>
            <a:noFill/>
          </a:ln>
        </p:spPr>
        <p:txBody>
          <a:bodyPr spcFirstLastPara="1" wrap="square" lIns="91425" tIns="91425" rIns="91425" bIns="91425" anchor="t" anchorCtr="0">
            <a:spAutoFit/>
          </a:bodyPr>
          <a:lstStyle/>
          <a:p>
            <a:pPr marL="444500" marR="0" lvl="0" algn="l" rtl="0">
              <a:lnSpc>
                <a:spcPct val="100000"/>
              </a:lnSpc>
              <a:spcBef>
                <a:spcPts val="0"/>
              </a:spcBef>
              <a:spcAft>
                <a:spcPts val="0"/>
              </a:spcAft>
              <a:buClr>
                <a:srgbClr val="000000"/>
              </a:buClr>
              <a:buSzPts val="1400"/>
              <a:buFont typeface="Arial"/>
              <a:buNone/>
            </a:pPr>
            <a:r>
              <a:rPr lang="es-ES" sz="1300" b="1" i="0" u="none" strike="noStrike" cap="none" dirty="0">
                <a:latin typeface="Lato"/>
                <a:ea typeface="Lato"/>
                <a:cs typeface="Lato"/>
                <a:sym typeface="Lato"/>
              </a:rPr>
              <a:t>Productos principales para micrófonos de nivel:</a:t>
            </a: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2" name="Google Shape;372;p41"/>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42"/>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1100" b="0" i="0" u="none" strike="noStrike" cap="none">
              <a:solidFill>
                <a:srgbClr val="000000"/>
              </a:solidFill>
              <a:latin typeface="Arial"/>
              <a:ea typeface="Arial"/>
              <a:cs typeface="Arial"/>
              <a:sym typeface="Arial"/>
            </a:endParaRPr>
          </a:p>
        </p:txBody>
      </p:sp>
      <p:sp>
        <p:nvSpPr>
          <p:cNvPr id="378" name="Google Shape;378;p42"/>
          <p:cNvSpPr txBox="1"/>
          <p:nvPr/>
        </p:nvSpPr>
        <p:spPr>
          <a:xfrm>
            <a:off x="1171050" y="162650"/>
            <a:ext cx="6534000" cy="923299"/>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2"/>
              </a:buClr>
              <a:buSzPts val="3400"/>
              <a:buFont typeface="Arial"/>
              <a:buNone/>
            </a:pPr>
            <a:r>
              <a:rPr lang="en-US" sz="2400" dirty="0" err="1">
                <a:solidFill>
                  <a:schemeClr val="dk1"/>
                </a:solidFill>
                <a:latin typeface="Lato"/>
                <a:ea typeface="Lato"/>
                <a:cs typeface="Lato"/>
                <a:sym typeface="Lato"/>
              </a:rPr>
              <a:t>Micrófonos</a:t>
            </a:r>
            <a:r>
              <a:rPr lang="en-US" sz="2400" dirty="0">
                <a:solidFill>
                  <a:schemeClr val="dk1"/>
                </a:solidFill>
                <a:latin typeface="Lato"/>
                <a:ea typeface="Lato"/>
                <a:cs typeface="Lato"/>
                <a:sym typeface="Lato"/>
              </a:rPr>
              <a:t> de </a:t>
            </a:r>
            <a:r>
              <a:rPr lang="en-US" sz="2400" dirty="0" err="1">
                <a:solidFill>
                  <a:schemeClr val="dk1"/>
                </a:solidFill>
                <a:latin typeface="Lato"/>
                <a:ea typeface="Lato"/>
                <a:cs typeface="Lato"/>
                <a:sym typeface="Lato"/>
              </a:rPr>
              <a:t>nivel</a:t>
            </a:r>
            <a:r>
              <a:rPr lang="en-US" sz="2400" dirty="0">
                <a:solidFill>
                  <a:schemeClr val="dk1"/>
                </a:solidFill>
                <a:latin typeface="Lato"/>
                <a:ea typeface="Lato"/>
                <a:cs typeface="Lato"/>
                <a:sym typeface="Lato"/>
              </a:rPr>
              <a:t> de </a:t>
            </a:r>
            <a:r>
              <a:rPr lang="en-US" sz="2400" dirty="0" err="1">
                <a:solidFill>
                  <a:schemeClr val="dk1"/>
                </a:solidFill>
                <a:latin typeface="Lato"/>
                <a:ea typeface="Lato"/>
                <a:cs typeface="Lato"/>
                <a:sym typeface="Lato"/>
              </a:rPr>
              <a:t>micrófono</a:t>
            </a:r>
            <a:r>
              <a:rPr lang="en-US" sz="2400" dirty="0">
                <a:solidFill>
                  <a:schemeClr val="dk1"/>
                </a:solidFill>
                <a:latin typeface="Lato"/>
                <a:ea typeface="Lato"/>
                <a:cs typeface="Lato"/>
                <a:sym typeface="Lato"/>
              </a:rPr>
              <a:t> para </a:t>
            </a:r>
            <a:r>
              <a:rPr lang="en-US" sz="2400" dirty="0" err="1">
                <a:solidFill>
                  <a:schemeClr val="dk1"/>
                </a:solidFill>
                <a:latin typeface="Lato"/>
                <a:ea typeface="Lato"/>
                <a:cs typeface="Lato"/>
                <a:sym typeface="Lato"/>
              </a:rPr>
              <a:t>cámaras</a:t>
            </a:r>
            <a:r>
              <a:rPr lang="en-US" sz="2400" dirty="0">
                <a:solidFill>
                  <a:schemeClr val="dk1"/>
                </a:solidFill>
                <a:latin typeface="Lato"/>
                <a:ea typeface="Lato"/>
                <a:cs typeface="Lato"/>
                <a:sym typeface="Lato"/>
              </a:rPr>
              <a:t> Hanwha</a:t>
            </a:r>
            <a:endParaRPr sz="1400" b="0" i="0" u="none" strike="noStrike" cap="none" dirty="0">
              <a:solidFill>
                <a:srgbClr val="000000"/>
              </a:solidFill>
              <a:latin typeface="Arial"/>
              <a:ea typeface="Arial"/>
              <a:cs typeface="Arial"/>
              <a:sym typeface="Arial"/>
            </a:endParaRPr>
          </a:p>
        </p:txBody>
      </p:sp>
      <p:sp>
        <p:nvSpPr>
          <p:cNvPr id="379" name="Google Shape;379;p42"/>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16</a:t>
            </a:fld>
            <a:endParaRPr/>
          </a:p>
        </p:txBody>
      </p:sp>
      <p:pic>
        <p:nvPicPr>
          <p:cNvPr id="380" name="Google Shape;380;p42"/>
          <p:cNvPicPr preferRelativeResize="0"/>
          <p:nvPr/>
        </p:nvPicPr>
        <p:blipFill>
          <a:blip r:embed="rId3">
            <a:alphaModFix/>
          </a:blip>
          <a:stretch>
            <a:fillRect/>
          </a:stretch>
        </p:blipFill>
        <p:spPr>
          <a:xfrm>
            <a:off x="2492352" y="1326825"/>
            <a:ext cx="4059075" cy="24898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43"/>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387" name="Google Shape;387;p43"/>
          <p:cNvSpPr txBox="1"/>
          <p:nvPr/>
        </p:nvSpPr>
        <p:spPr>
          <a:xfrm>
            <a:off x="1340400" y="1692675"/>
            <a:ext cx="6530400" cy="5925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3400" dirty="0">
                <a:solidFill>
                  <a:schemeClr val="dk1"/>
                </a:solidFill>
                <a:latin typeface="Lato"/>
                <a:ea typeface="Lato"/>
                <a:cs typeface="Lato"/>
                <a:sym typeface="Lato"/>
              </a:rPr>
              <a:t>¿</a:t>
            </a:r>
            <a:r>
              <a:rPr lang="en-US" sz="3400" dirty="0" err="1">
                <a:solidFill>
                  <a:schemeClr val="dk1"/>
                </a:solidFill>
                <a:latin typeface="Lato"/>
                <a:ea typeface="Lato"/>
                <a:cs typeface="Lato"/>
                <a:sym typeface="Lato"/>
              </a:rPr>
              <a:t>Analógico</a:t>
            </a:r>
            <a:r>
              <a:rPr lang="en-US" sz="3400" dirty="0">
                <a:solidFill>
                  <a:schemeClr val="dk1"/>
                </a:solidFill>
                <a:latin typeface="Lato"/>
                <a:ea typeface="Lato"/>
                <a:cs typeface="Lato"/>
                <a:sym typeface="Lato"/>
              </a:rPr>
              <a:t> o digital?</a:t>
            </a:r>
            <a:endParaRPr sz="3400" b="0" i="0" u="none" strike="noStrike" cap="none" dirty="0">
              <a:solidFill>
                <a:schemeClr val="dk1"/>
              </a:solidFill>
              <a:latin typeface="Lato"/>
              <a:ea typeface="Lato"/>
              <a:cs typeface="Lato"/>
              <a:sym typeface="Lato"/>
            </a:endParaRPr>
          </a:p>
        </p:txBody>
      </p:sp>
      <p:sp>
        <p:nvSpPr>
          <p:cNvPr id="388" name="Google Shape;388;p43"/>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44"/>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395" name="Google Shape;395;p44"/>
          <p:cNvSpPr txBox="1"/>
          <p:nvPr/>
        </p:nvSpPr>
        <p:spPr>
          <a:xfrm>
            <a:off x="246444" y="108027"/>
            <a:ext cx="8791800" cy="807883"/>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dirty="0">
                <a:solidFill>
                  <a:schemeClr val="dk1"/>
                </a:solidFill>
                <a:latin typeface="Lato"/>
                <a:ea typeface="Lato"/>
                <a:cs typeface="Lato"/>
                <a:sym typeface="Lato"/>
              </a:rPr>
              <a:t>Analógico o Digital: ¿Qué es lo adecuado para su implementación?</a:t>
            </a:r>
            <a:endParaRPr sz="2400" b="0" i="0" u="none" strike="noStrike" cap="none" dirty="0">
              <a:solidFill>
                <a:schemeClr val="dk1"/>
              </a:solidFill>
              <a:latin typeface="Lato"/>
              <a:ea typeface="Lato"/>
              <a:cs typeface="Lato"/>
              <a:sym typeface="Lato"/>
            </a:endParaRPr>
          </a:p>
        </p:txBody>
      </p:sp>
      <p:sp>
        <p:nvSpPr>
          <p:cNvPr id="396" name="Google Shape;396;p44"/>
          <p:cNvSpPr txBox="1"/>
          <p:nvPr/>
        </p:nvSpPr>
        <p:spPr>
          <a:xfrm>
            <a:off x="141150" y="709050"/>
            <a:ext cx="8592300" cy="2569904"/>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0"/>
              </a:spcAft>
              <a:buClr>
                <a:srgbClr val="000000"/>
              </a:buClr>
              <a:buSzPts val="1800"/>
              <a:buFont typeface="Arial"/>
              <a:buNone/>
            </a:pPr>
            <a:r>
              <a:rPr lang="en-US" sz="1600" b="1" i="0" u="none" strike="noStrike" cap="none" dirty="0" err="1">
                <a:latin typeface="Lato"/>
                <a:ea typeface="Lato"/>
                <a:cs typeface="Lato"/>
                <a:sym typeface="Lato"/>
              </a:rPr>
              <a:t>Cuándo</a:t>
            </a:r>
            <a:r>
              <a:rPr lang="en-US" sz="1600" b="1" i="0" u="none" strike="noStrike" cap="none" dirty="0">
                <a:latin typeface="Lato"/>
                <a:ea typeface="Lato"/>
                <a:cs typeface="Lato"/>
                <a:sym typeface="Lato"/>
              </a:rPr>
              <a:t> usar </a:t>
            </a:r>
            <a:r>
              <a:rPr lang="en-US" sz="1600" b="1" i="0" u="none" strike="noStrike" cap="none" dirty="0" err="1">
                <a:latin typeface="Lato"/>
                <a:ea typeface="Lato"/>
                <a:cs typeface="Lato"/>
                <a:sym typeface="Lato"/>
              </a:rPr>
              <a:t>Analógico</a:t>
            </a:r>
            <a:r>
              <a:rPr lang="en-US" sz="1600" b="1" i="0" u="none" strike="noStrike" cap="none" dirty="0">
                <a:latin typeface="Lato"/>
                <a:ea typeface="Lato"/>
                <a:cs typeface="Lato"/>
                <a:sym typeface="Lato"/>
              </a:rPr>
              <a:t>:</a:t>
            </a:r>
          </a:p>
          <a:p>
            <a:pPr marL="457200" marR="0" lvl="0" indent="-317500" algn="l" rtl="0">
              <a:lnSpc>
                <a:spcPct val="115000"/>
              </a:lnSpc>
              <a:spcBef>
                <a:spcPts val="1200"/>
              </a:spcBef>
              <a:spcAft>
                <a:spcPts val="0"/>
              </a:spcAft>
              <a:buSzPts val="1400"/>
              <a:buFont typeface="Arial"/>
              <a:buChar char="●"/>
            </a:pPr>
            <a:r>
              <a:rPr lang="es-ES" b="0" i="0" u="none" strike="noStrike" cap="none" dirty="0">
                <a:latin typeface="Lato"/>
                <a:ea typeface="Lato"/>
                <a:cs typeface="Lato"/>
                <a:sym typeface="Lato"/>
              </a:rPr>
              <a:t>Cuando los dispositivos de audio se agregarán como un archivo adjunto a una solución de audio, como conectarse a una cámara e integrarse en una solución de video IP que incluye NVR. </a:t>
            </a:r>
            <a:endParaRPr lang="en-US" b="0" i="0" u="none" strike="noStrike" cap="none" dirty="0">
              <a:latin typeface="Lato"/>
              <a:ea typeface="Lato"/>
              <a:cs typeface="Lato"/>
              <a:sym typeface="Lato"/>
            </a:endParaRPr>
          </a:p>
          <a:p>
            <a:pPr marL="457200" marR="0" lvl="0" indent="-317500" algn="l" rtl="0">
              <a:lnSpc>
                <a:spcPct val="115000"/>
              </a:lnSpc>
              <a:spcBef>
                <a:spcPts val="1200"/>
              </a:spcBef>
              <a:spcAft>
                <a:spcPts val="0"/>
              </a:spcAft>
              <a:buSzPts val="1400"/>
              <a:buFont typeface="Lato"/>
              <a:buChar char="●"/>
            </a:pPr>
            <a:r>
              <a:rPr lang="es-ES" b="0" i="0" u="none" strike="noStrike" cap="none" dirty="0">
                <a:latin typeface="Lato"/>
                <a:ea typeface="Lato"/>
                <a:cs typeface="Lato"/>
                <a:sym typeface="Lato"/>
              </a:rPr>
              <a:t>Para facilidad de uso cuando se trata de instalación y compatibilidad con la mayoría de los demás dispositivos de hardware, como cámaras IP y grabadoras (Plug + Play).</a:t>
            </a:r>
            <a:endParaRPr b="0" i="0" u="none" strike="noStrike" cap="none" dirty="0">
              <a:latin typeface="Lato"/>
              <a:ea typeface="Lato"/>
              <a:cs typeface="Lato"/>
              <a:sym typeface="Lato"/>
            </a:endParaRPr>
          </a:p>
          <a:p>
            <a:pPr marL="457200" marR="0" lvl="0" indent="-317500" algn="l" rtl="0">
              <a:lnSpc>
                <a:spcPct val="115000"/>
              </a:lnSpc>
              <a:spcBef>
                <a:spcPts val="1200"/>
              </a:spcBef>
              <a:spcAft>
                <a:spcPts val="0"/>
              </a:spcAft>
              <a:buSzPts val="1400"/>
              <a:buFont typeface="Lato"/>
              <a:buChar char="●"/>
            </a:pPr>
            <a:r>
              <a:rPr lang="es-ES" b="0" i="0" u="none" strike="noStrike" cap="none" dirty="0">
                <a:latin typeface="Lato"/>
                <a:ea typeface="Lato"/>
                <a:cs typeface="Lato"/>
                <a:sym typeface="Lato"/>
              </a:rPr>
              <a:t>Analógico es efectivo cuando se implementan sistemas como una estación base independiente, con comunicación unidireccional o bidireccional.</a:t>
            </a:r>
            <a:endParaRPr b="0" i="0" u="none" strike="noStrike" cap="none" dirty="0">
              <a:latin typeface="Lato"/>
              <a:ea typeface="Lato"/>
              <a:cs typeface="Lato"/>
              <a:sym typeface="Lato"/>
            </a:endParaRPr>
          </a:p>
        </p:txBody>
      </p:sp>
      <p:pic>
        <p:nvPicPr>
          <p:cNvPr id="397" name="Google Shape;397;p44"/>
          <p:cNvPicPr preferRelativeResize="0"/>
          <p:nvPr/>
        </p:nvPicPr>
        <p:blipFill rotWithShape="1">
          <a:blip r:embed="rId3">
            <a:alphaModFix/>
          </a:blip>
          <a:srcRect/>
          <a:stretch/>
        </p:blipFill>
        <p:spPr>
          <a:xfrm>
            <a:off x="5216748" y="2855681"/>
            <a:ext cx="2352645" cy="1901618"/>
          </a:xfrm>
          <a:prstGeom prst="rect">
            <a:avLst/>
          </a:prstGeom>
          <a:noFill/>
          <a:ln>
            <a:noFill/>
          </a:ln>
        </p:spPr>
      </p:pic>
      <p:sp>
        <p:nvSpPr>
          <p:cNvPr id="398" name="Google Shape;398;p44"/>
          <p:cNvSpPr txBox="1"/>
          <p:nvPr/>
        </p:nvSpPr>
        <p:spPr>
          <a:xfrm>
            <a:off x="2847649" y="4428400"/>
            <a:ext cx="966900" cy="2079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b="0" i="0" u="none" strike="noStrike" cap="none">
                <a:solidFill>
                  <a:schemeClr val="dk1"/>
                </a:solidFill>
                <a:latin typeface="Lato"/>
                <a:ea typeface="Lato"/>
                <a:cs typeface="Lato"/>
                <a:sym typeface="Lato"/>
              </a:rPr>
              <a:t>VeriFact 550</a:t>
            </a:r>
            <a:endParaRPr sz="1100" b="0" i="0" u="none" strike="noStrike" cap="none">
              <a:solidFill>
                <a:srgbClr val="000000"/>
              </a:solidFill>
              <a:latin typeface="Lato"/>
              <a:ea typeface="Lato"/>
              <a:cs typeface="Lato"/>
              <a:sym typeface="Lato"/>
            </a:endParaRPr>
          </a:p>
        </p:txBody>
      </p:sp>
      <p:pic>
        <p:nvPicPr>
          <p:cNvPr id="399" name="Google Shape;399;p44"/>
          <p:cNvPicPr preferRelativeResize="0"/>
          <p:nvPr/>
        </p:nvPicPr>
        <p:blipFill rotWithShape="1">
          <a:blip r:embed="rId3">
            <a:alphaModFix/>
          </a:blip>
          <a:srcRect/>
          <a:stretch/>
        </p:blipFill>
        <p:spPr>
          <a:xfrm>
            <a:off x="2062123" y="2894206"/>
            <a:ext cx="2352645" cy="1901618"/>
          </a:xfrm>
          <a:prstGeom prst="rect">
            <a:avLst/>
          </a:prstGeom>
          <a:noFill/>
          <a:ln>
            <a:noFill/>
          </a:ln>
        </p:spPr>
      </p:pic>
      <p:sp>
        <p:nvSpPr>
          <p:cNvPr id="400" name="Google Shape;400;p44"/>
          <p:cNvSpPr txBox="1"/>
          <p:nvPr/>
        </p:nvSpPr>
        <p:spPr>
          <a:xfrm>
            <a:off x="5998799" y="4428400"/>
            <a:ext cx="966900" cy="2079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a:latin typeface="Lato"/>
                <a:ea typeface="Lato"/>
                <a:cs typeface="Lato"/>
                <a:sym typeface="Lato"/>
              </a:rPr>
              <a:t>Digi</a:t>
            </a:r>
            <a:r>
              <a:rPr lang="en" sz="900" b="0" i="0" u="none" strike="noStrike" cap="none">
                <a:latin typeface="Lato"/>
                <a:ea typeface="Lato"/>
                <a:cs typeface="Lato"/>
                <a:sym typeface="Lato"/>
              </a:rPr>
              <a:t>Fact </a:t>
            </a:r>
            <a:r>
              <a:rPr lang="en" sz="900">
                <a:latin typeface="Lato"/>
                <a:ea typeface="Lato"/>
                <a:cs typeface="Lato"/>
                <a:sym typeface="Lato"/>
              </a:rPr>
              <a:t>851</a:t>
            </a:r>
            <a:endParaRPr sz="1100" b="0" i="0" u="none" strike="noStrike" cap="none">
              <a:latin typeface="Lato"/>
              <a:ea typeface="Lato"/>
              <a:cs typeface="Lato"/>
              <a:sym typeface="Lato"/>
            </a:endParaRPr>
          </a:p>
        </p:txBody>
      </p:sp>
      <p:sp>
        <p:nvSpPr>
          <p:cNvPr id="401" name="Google Shape;401;p44"/>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5"/>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408" name="Google Shape;408;p45"/>
          <p:cNvSpPr txBox="1"/>
          <p:nvPr/>
        </p:nvSpPr>
        <p:spPr>
          <a:xfrm>
            <a:off x="-58356" y="108027"/>
            <a:ext cx="8791800" cy="807883"/>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dirty="0">
                <a:solidFill>
                  <a:schemeClr val="dk1"/>
                </a:solidFill>
                <a:latin typeface="Lato"/>
                <a:ea typeface="Lato"/>
                <a:cs typeface="Lato"/>
                <a:sym typeface="Lato"/>
              </a:rPr>
              <a:t>Analógico o Digital: ¿Qué es lo adecuado para su implementación?</a:t>
            </a:r>
            <a:endParaRPr sz="2400" b="0" i="0" u="none" strike="noStrike" cap="none" dirty="0">
              <a:solidFill>
                <a:schemeClr val="dk1"/>
              </a:solidFill>
              <a:latin typeface="Lato"/>
              <a:ea typeface="Lato"/>
              <a:cs typeface="Lato"/>
              <a:sym typeface="Lato"/>
            </a:endParaRPr>
          </a:p>
        </p:txBody>
      </p:sp>
      <p:sp>
        <p:nvSpPr>
          <p:cNvPr id="409" name="Google Shape;409;p45"/>
          <p:cNvSpPr txBox="1"/>
          <p:nvPr/>
        </p:nvSpPr>
        <p:spPr>
          <a:xfrm>
            <a:off x="173883" y="-249777"/>
            <a:ext cx="6712500" cy="6138573"/>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0"/>
              </a:spcAft>
              <a:buClr>
                <a:srgbClr val="000000"/>
              </a:buClr>
              <a:buSzPts val="1800"/>
              <a:buFont typeface="Arial"/>
              <a:buNone/>
            </a:pPr>
            <a:endParaRPr sz="1600" b="1" i="0" u="none" strike="noStrike" cap="none" dirty="0">
              <a:solidFill>
                <a:schemeClr val="dk1"/>
              </a:solidFill>
              <a:latin typeface="Lato"/>
              <a:ea typeface="Lato"/>
              <a:cs typeface="Lato"/>
              <a:sym typeface="Lato"/>
            </a:endParaRPr>
          </a:p>
          <a:p>
            <a:pPr marL="0" marR="0" lvl="0" indent="0" algn="l" rtl="0">
              <a:lnSpc>
                <a:spcPct val="115000"/>
              </a:lnSpc>
              <a:spcBef>
                <a:spcPts val="1200"/>
              </a:spcBef>
              <a:spcAft>
                <a:spcPts val="0"/>
              </a:spcAft>
              <a:buClr>
                <a:srgbClr val="000000"/>
              </a:buClr>
              <a:buSzPts val="1800"/>
              <a:buFont typeface="Arial"/>
              <a:buNone/>
            </a:pPr>
            <a:endParaRPr sz="1600" b="1" dirty="0">
              <a:solidFill>
                <a:schemeClr val="dk1"/>
              </a:solidFill>
              <a:latin typeface="Lato"/>
              <a:ea typeface="Lato"/>
              <a:cs typeface="Lato"/>
              <a:sym typeface="Lato"/>
            </a:endParaRPr>
          </a:p>
          <a:p>
            <a:pPr marL="0" marR="0" lvl="0" indent="0" algn="l" rtl="0">
              <a:lnSpc>
                <a:spcPct val="115000"/>
              </a:lnSpc>
              <a:spcBef>
                <a:spcPts val="1200"/>
              </a:spcBef>
              <a:spcAft>
                <a:spcPts val="0"/>
              </a:spcAft>
              <a:buClr>
                <a:srgbClr val="000000"/>
              </a:buClr>
              <a:buSzPts val="1800"/>
              <a:buFont typeface="Arial"/>
              <a:buNone/>
            </a:pPr>
            <a:r>
              <a:rPr lang="en-US" sz="1600" b="1" i="0" u="none" strike="noStrike" cap="none" dirty="0" err="1">
                <a:latin typeface="Lato"/>
                <a:ea typeface="Lato"/>
                <a:cs typeface="Lato"/>
                <a:sym typeface="Lato"/>
              </a:rPr>
              <a:t>Cuándo</a:t>
            </a:r>
            <a:r>
              <a:rPr lang="en-US" sz="1600" b="1" i="0" u="none" strike="noStrike" cap="none" dirty="0">
                <a:latin typeface="Lato"/>
                <a:ea typeface="Lato"/>
                <a:cs typeface="Lato"/>
                <a:sym typeface="Lato"/>
              </a:rPr>
              <a:t> usar </a:t>
            </a:r>
            <a:r>
              <a:rPr lang="en" sz="1600" b="1" i="0" u="none" strike="noStrike" cap="none" dirty="0">
                <a:latin typeface="Lato"/>
                <a:ea typeface="Lato"/>
                <a:cs typeface="Lato"/>
                <a:sym typeface="Lato"/>
              </a:rPr>
              <a:t>Digital:</a:t>
            </a:r>
            <a:endParaRPr sz="1600" b="1" dirty="0">
              <a:latin typeface="Lato"/>
              <a:ea typeface="Lato"/>
              <a:cs typeface="Lato"/>
              <a:sym typeface="Lato"/>
            </a:endParaRPr>
          </a:p>
          <a:p>
            <a:pPr marL="0" marR="0" lvl="0" indent="0" algn="l" rtl="0">
              <a:lnSpc>
                <a:spcPct val="115000"/>
              </a:lnSpc>
              <a:spcBef>
                <a:spcPts val="0"/>
              </a:spcBef>
              <a:spcAft>
                <a:spcPts val="0"/>
              </a:spcAft>
              <a:buClr>
                <a:srgbClr val="000000"/>
              </a:buClr>
              <a:buSzPts val="1800"/>
              <a:buFont typeface="Arial"/>
              <a:buNone/>
            </a:pPr>
            <a:endParaRPr sz="1600" b="1"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b="0" i="0" u="none" strike="noStrike" cap="none" dirty="0">
                <a:latin typeface="Lato"/>
                <a:ea typeface="Lato"/>
                <a:cs typeface="Lato"/>
                <a:sym typeface="Lato"/>
              </a:rPr>
              <a:t>Diseñado para integrarse con los principales sistemas de gestión de video.</a:t>
            </a:r>
            <a:r>
              <a:rPr lang="en" dirty="0">
                <a:latin typeface="Lato"/>
                <a:ea typeface="Lato"/>
                <a:cs typeface="Lato"/>
                <a:sym typeface="Lato"/>
              </a:rPr>
              <a:t> </a:t>
            </a:r>
            <a:endParaRPr b="0" i="0" u="none" strike="noStrike" cap="none" dirty="0">
              <a:latin typeface="Lato"/>
              <a:ea typeface="Lato"/>
              <a:cs typeface="Lato"/>
              <a:sym typeface="Lato"/>
            </a:endParaRPr>
          </a:p>
          <a:p>
            <a:pPr marL="457200" indent="-317500">
              <a:lnSpc>
                <a:spcPct val="115000"/>
              </a:lnSpc>
              <a:spcBef>
                <a:spcPts val="1000"/>
              </a:spcBef>
              <a:buSzPts val="1400"/>
              <a:buFont typeface="Lato"/>
              <a:buChar char="●"/>
            </a:pPr>
            <a:r>
              <a:rPr lang="es-ES" b="0" i="0" u="none" strike="noStrike" cap="none" dirty="0">
                <a:latin typeface="Lato"/>
                <a:ea typeface="Lato"/>
                <a:cs typeface="Lato"/>
                <a:sym typeface="Lato"/>
              </a:rPr>
              <a:t>Con conexiones de cable estructurado como CAT 5, 6e, los proyectos pueden requerir menos cableado, ahorrando tiempo y costo de instalación a los integradores.</a:t>
            </a:r>
            <a:endParaRPr lang="en-US" dirty="0">
              <a:latin typeface="Lato"/>
              <a:ea typeface="Lato"/>
              <a:cs typeface="Lato"/>
              <a:sym typeface="Lato"/>
            </a:endParaRPr>
          </a:p>
          <a:p>
            <a:pPr marL="457200" marR="0" lvl="0" indent="-317500" algn="l" rtl="0">
              <a:lnSpc>
                <a:spcPct val="115000"/>
              </a:lnSpc>
              <a:spcBef>
                <a:spcPts val="1000"/>
              </a:spcBef>
              <a:spcAft>
                <a:spcPts val="0"/>
              </a:spcAft>
              <a:buSzPts val="1400"/>
              <a:buFont typeface="Lato"/>
              <a:buChar char="●"/>
            </a:pPr>
            <a:r>
              <a:rPr lang="es-ES" b="0" i="0" u="none" strike="noStrike" cap="none" dirty="0">
                <a:latin typeface="Lato"/>
                <a:ea typeface="Lato"/>
                <a:cs typeface="Lato"/>
                <a:sym typeface="Lato"/>
              </a:rPr>
              <a:t>Los micrófonos de red permiten a los integradores tener más control sobre la sensibilidad y la interfaz del sistema, están integrados con el software analítico para detección de amenazas de audio.</a:t>
            </a:r>
            <a:endParaRPr b="0" i="0" u="none" strike="noStrike" cap="none" dirty="0">
              <a:latin typeface="Lato"/>
              <a:ea typeface="Lato"/>
              <a:cs typeface="Lato"/>
              <a:sym typeface="Lato"/>
            </a:endParaRPr>
          </a:p>
          <a:p>
            <a:pPr marL="457200" marR="0" lvl="0" indent="-317500" algn="l" rtl="0">
              <a:lnSpc>
                <a:spcPct val="115000"/>
              </a:lnSpc>
              <a:spcBef>
                <a:spcPts val="1000"/>
              </a:spcBef>
              <a:spcAft>
                <a:spcPts val="0"/>
              </a:spcAft>
              <a:buSzPts val="1400"/>
              <a:buFont typeface="Lato"/>
              <a:buChar char="●"/>
            </a:pPr>
            <a:r>
              <a:rPr lang="es-ES" b="0" i="0" u="none" strike="noStrike" cap="none" dirty="0">
                <a:latin typeface="Lato"/>
                <a:ea typeface="Lato"/>
                <a:cs typeface="Lato"/>
                <a:sym typeface="Lato"/>
              </a:rPr>
              <a:t>Si se exceden los niveles de decibelios establecidos, el limite para alarma del micrófono puede crear alarmas y activar salidas de relé a otros equipos de seguridad.</a:t>
            </a:r>
            <a:endParaRPr lang="en-US" b="0" i="0" u="none" strike="noStrike" cap="none" dirty="0">
              <a:latin typeface="Lato"/>
              <a:ea typeface="Lato"/>
              <a:cs typeface="Lato"/>
              <a:sym typeface="Lato"/>
            </a:endParaRPr>
          </a:p>
          <a:p>
            <a:pPr marL="457200" marR="0" lvl="0" indent="-317500" algn="l" rtl="0">
              <a:lnSpc>
                <a:spcPct val="115000"/>
              </a:lnSpc>
              <a:spcBef>
                <a:spcPts val="1000"/>
              </a:spcBef>
              <a:spcAft>
                <a:spcPts val="0"/>
              </a:spcAft>
              <a:buSzPts val="1400"/>
              <a:buFont typeface="Lato"/>
              <a:buChar char="●"/>
            </a:pPr>
            <a:r>
              <a:rPr lang="es-ES" b="0" i="0" u="none" strike="noStrike" cap="none" dirty="0">
                <a:latin typeface="Lato"/>
                <a:ea typeface="Lato"/>
                <a:cs typeface="Lato"/>
                <a:sym typeface="Lato"/>
              </a:rPr>
              <a:t>Al buscar la capacidad de personalización y agregar un software de análisis.</a:t>
            </a:r>
            <a:endParaRPr lang="en-US" b="0" i="0" u="none" strike="noStrike" cap="none" dirty="0">
              <a:latin typeface="Lato"/>
              <a:ea typeface="Lato"/>
              <a:cs typeface="Lato"/>
              <a:sym typeface="Lato"/>
            </a:endParaRPr>
          </a:p>
          <a:p>
            <a:pPr marL="0" marR="0" lvl="0" indent="0" algn="l" rtl="0">
              <a:lnSpc>
                <a:spcPct val="115000"/>
              </a:lnSpc>
              <a:spcBef>
                <a:spcPts val="1000"/>
              </a:spcBef>
              <a:spcAft>
                <a:spcPts val="0"/>
              </a:spcAft>
              <a:buClr>
                <a:srgbClr val="000000"/>
              </a:buClr>
              <a:buSzPts val="1400"/>
              <a:buFont typeface="Arial"/>
              <a:buNone/>
            </a:pPr>
            <a:endParaRPr sz="1400" b="0" i="0" u="none" strike="noStrike" cap="none" dirty="0">
              <a:solidFill>
                <a:schemeClr val="dk1"/>
              </a:solidFill>
              <a:latin typeface="Lato"/>
              <a:ea typeface="Lato"/>
              <a:cs typeface="Lato"/>
              <a:sym typeface="Lato"/>
            </a:endParaRPr>
          </a:p>
          <a:p>
            <a:pPr marL="457200" marR="0" lvl="0" indent="0" algn="l" rtl="0">
              <a:lnSpc>
                <a:spcPct val="115000"/>
              </a:lnSpc>
              <a:spcBef>
                <a:spcPts val="1000"/>
              </a:spcBef>
              <a:spcAft>
                <a:spcPts val="0"/>
              </a:spcAft>
              <a:buClr>
                <a:srgbClr val="000000"/>
              </a:buClr>
              <a:buSzPts val="1400"/>
              <a:buFont typeface="Arial"/>
              <a:buNone/>
            </a:pPr>
            <a:endParaRPr sz="1400" b="0" i="0" u="none" strike="noStrike" cap="none" dirty="0">
              <a:solidFill>
                <a:schemeClr val="dk1"/>
              </a:solidFill>
              <a:latin typeface="Lato"/>
              <a:ea typeface="Lato"/>
              <a:cs typeface="Lato"/>
              <a:sym typeface="Lato"/>
            </a:endParaRPr>
          </a:p>
          <a:p>
            <a:pPr marL="0" marR="0" lvl="0" indent="0" algn="l" rtl="0">
              <a:lnSpc>
                <a:spcPct val="100000"/>
              </a:lnSpc>
              <a:spcBef>
                <a:spcPts val="1200"/>
              </a:spcBef>
              <a:spcAft>
                <a:spcPts val="0"/>
              </a:spcAft>
              <a:buClr>
                <a:srgbClr val="000000"/>
              </a:buClr>
              <a:buSzPts val="1400"/>
              <a:buFont typeface="Arial"/>
              <a:buNone/>
            </a:pPr>
            <a:endParaRPr sz="1400" b="0" i="0" u="none" strike="noStrike" cap="none" dirty="0">
              <a:solidFill>
                <a:schemeClr val="dk1"/>
              </a:solidFill>
              <a:latin typeface="Lato"/>
              <a:ea typeface="Lato"/>
              <a:cs typeface="Lato"/>
              <a:sym typeface="Lato"/>
            </a:endParaRPr>
          </a:p>
        </p:txBody>
      </p:sp>
      <p:pic>
        <p:nvPicPr>
          <p:cNvPr id="410" name="Google Shape;410;p45"/>
          <p:cNvPicPr preferRelativeResize="0"/>
          <p:nvPr/>
        </p:nvPicPr>
        <p:blipFill rotWithShape="1">
          <a:blip r:embed="rId3">
            <a:alphaModFix/>
          </a:blip>
          <a:srcRect l="-6370" r="6369"/>
          <a:stretch/>
        </p:blipFill>
        <p:spPr>
          <a:xfrm>
            <a:off x="6536350" y="108025"/>
            <a:ext cx="2607652" cy="2607652"/>
          </a:xfrm>
          <a:prstGeom prst="rect">
            <a:avLst/>
          </a:prstGeom>
          <a:noFill/>
          <a:ln>
            <a:noFill/>
          </a:ln>
        </p:spPr>
      </p:pic>
      <p:pic>
        <p:nvPicPr>
          <p:cNvPr id="411" name="Google Shape;411;p45"/>
          <p:cNvPicPr preferRelativeResize="0"/>
          <p:nvPr/>
        </p:nvPicPr>
        <p:blipFill>
          <a:blip r:embed="rId4">
            <a:alphaModFix/>
          </a:blip>
          <a:stretch>
            <a:fillRect/>
          </a:stretch>
        </p:blipFill>
        <p:spPr>
          <a:xfrm>
            <a:off x="6607872" y="1950197"/>
            <a:ext cx="2173025" cy="2173025"/>
          </a:xfrm>
          <a:prstGeom prst="rect">
            <a:avLst/>
          </a:prstGeom>
          <a:noFill/>
          <a:ln>
            <a:noFill/>
          </a:ln>
        </p:spPr>
      </p:pic>
      <p:sp>
        <p:nvSpPr>
          <p:cNvPr id="412" name="Google Shape;412;p45"/>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8"/>
          <p:cNvSpPr/>
          <p:nvPr/>
        </p:nvSpPr>
        <p:spPr>
          <a:xfrm>
            <a:off x="2026727" y="2918621"/>
            <a:ext cx="138600" cy="2769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orbel"/>
              <a:ea typeface="Corbel"/>
              <a:cs typeface="Corbel"/>
              <a:sym typeface="Corbel"/>
            </a:endParaRPr>
          </a:p>
        </p:txBody>
      </p:sp>
      <p:sp>
        <p:nvSpPr>
          <p:cNvPr id="139" name="Google Shape;139;p28" descr="Image result for louroe logo"/>
          <p:cNvSpPr/>
          <p:nvPr/>
        </p:nvSpPr>
        <p:spPr>
          <a:xfrm>
            <a:off x="4457670" y="2457449"/>
            <a:ext cx="5087700" cy="50862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orbel"/>
              <a:ea typeface="Corbel"/>
              <a:cs typeface="Corbel"/>
              <a:sym typeface="Corbel"/>
            </a:endParaRPr>
          </a:p>
        </p:txBody>
      </p:sp>
      <p:sp>
        <p:nvSpPr>
          <p:cNvPr id="140" name="Google Shape;140;p28"/>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1100" b="0" i="0" u="none" strike="noStrike" cap="none">
              <a:solidFill>
                <a:srgbClr val="000000"/>
              </a:solidFill>
              <a:latin typeface="Arial"/>
              <a:ea typeface="Arial"/>
              <a:cs typeface="Arial"/>
              <a:sym typeface="Arial"/>
            </a:endParaRPr>
          </a:p>
        </p:txBody>
      </p:sp>
      <p:sp>
        <p:nvSpPr>
          <p:cNvPr id="141" name="Google Shape;141;p28"/>
          <p:cNvSpPr/>
          <p:nvPr/>
        </p:nvSpPr>
        <p:spPr>
          <a:xfrm>
            <a:off x="740822" y="1215400"/>
            <a:ext cx="1303398" cy="1280151"/>
          </a:xfrm>
          <a:custGeom>
            <a:avLst/>
            <a:gdLst/>
            <a:ahLst/>
            <a:cxnLst/>
            <a:rect l="l" t="t" r="r" b="b"/>
            <a:pathLst>
              <a:path w="2160" h="2160" extrusionOk="0">
                <a:moveTo>
                  <a:pt x="1080" y="0"/>
                </a:moveTo>
                <a:lnTo>
                  <a:pt x="991" y="3"/>
                </a:lnTo>
                <a:lnTo>
                  <a:pt x="905" y="14"/>
                </a:lnTo>
                <a:lnTo>
                  <a:pt x="820" y="31"/>
                </a:lnTo>
                <a:lnTo>
                  <a:pt x="739" y="55"/>
                </a:lnTo>
                <a:lnTo>
                  <a:pt x="660" y="84"/>
                </a:lnTo>
                <a:lnTo>
                  <a:pt x="584" y="120"/>
                </a:lnTo>
                <a:lnTo>
                  <a:pt x="511" y="161"/>
                </a:lnTo>
                <a:lnTo>
                  <a:pt x="442" y="208"/>
                </a:lnTo>
                <a:lnTo>
                  <a:pt x="377" y="260"/>
                </a:lnTo>
                <a:lnTo>
                  <a:pt x="316" y="316"/>
                </a:lnTo>
                <a:lnTo>
                  <a:pt x="260" y="377"/>
                </a:lnTo>
                <a:lnTo>
                  <a:pt x="208" y="442"/>
                </a:lnTo>
                <a:lnTo>
                  <a:pt x="162" y="511"/>
                </a:lnTo>
                <a:lnTo>
                  <a:pt x="121" y="583"/>
                </a:lnTo>
                <a:lnTo>
                  <a:pt x="85" y="659"/>
                </a:lnTo>
                <a:lnTo>
                  <a:pt x="55" y="738"/>
                </a:lnTo>
                <a:lnTo>
                  <a:pt x="31" y="820"/>
                </a:lnTo>
                <a:lnTo>
                  <a:pt x="14" y="904"/>
                </a:lnTo>
                <a:lnTo>
                  <a:pt x="4" y="991"/>
                </a:lnTo>
                <a:lnTo>
                  <a:pt x="0" y="1080"/>
                </a:lnTo>
                <a:lnTo>
                  <a:pt x="4" y="1168"/>
                </a:lnTo>
                <a:lnTo>
                  <a:pt x="14" y="1255"/>
                </a:lnTo>
                <a:lnTo>
                  <a:pt x="31" y="1339"/>
                </a:lnTo>
                <a:lnTo>
                  <a:pt x="55" y="1421"/>
                </a:lnTo>
                <a:lnTo>
                  <a:pt x="85" y="1500"/>
                </a:lnTo>
                <a:lnTo>
                  <a:pt x="121" y="1576"/>
                </a:lnTo>
                <a:lnTo>
                  <a:pt x="162" y="1649"/>
                </a:lnTo>
                <a:lnTo>
                  <a:pt x="208" y="1717"/>
                </a:lnTo>
                <a:lnTo>
                  <a:pt x="260" y="1782"/>
                </a:lnTo>
                <a:lnTo>
                  <a:pt x="316" y="1843"/>
                </a:lnTo>
                <a:lnTo>
                  <a:pt x="377" y="1900"/>
                </a:lnTo>
                <a:lnTo>
                  <a:pt x="442" y="1951"/>
                </a:lnTo>
                <a:lnTo>
                  <a:pt x="511" y="1998"/>
                </a:lnTo>
                <a:lnTo>
                  <a:pt x="584" y="2039"/>
                </a:lnTo>
                <a:lnTo>
                  <a:pt x="660" y="2075"/>
                </a:lnTo>
                <a:lnTo>
                  <a:pt x="739" y="2105"/>
                </a:lnTo>
                <a:lnTo>
                  <a:pt x="820" y="2128"/>
                </a:lnTo>
                <a:lnTo>
                  <a:pt x="905" y="2145"/>
                </a:lnTo>
                <a:lnTo>
                  <a:pt x="991" y="2156"/>
                </a:lnTo>
                <a:lnTo>
                  <a:pt x="1080" y="2160"/>
                </a:lnTo>
                <a:lnTo>
                  <a:pt x="1169" y="2156"/>
                </a:lnTo>
                <a:lnTo>
                  <a:pt x="1255" y="2145"/>
                </a:lnTo>
                <a:lnTo>
                  <a:pt x="1340" y="2128"/>
                </a:lnTo>
                <a:lnTo>
                  <a:pt x="1421" y="2105"/>
                </a:lnTo>
                <a:lnTo>
                  <a:pt x="1500" y="2075"/>
                </a:lnTo>
                <a:lnTo>
                  <a:pt x="1576" y="2039"/>
                </a:lnTo>
                <a:lnTo>
                  <a:pt x="1649" y="1998"/>
                </a:lnTo>
                <a:lnTo>
                  <a:pt x="1718" y="1951"/>
                </a:lnTo>
                <a:lnTo>
                  <a:pt x="1783" y="1900"/>
                </a:lnTo>
                <a:lnTo>
                  <a:pt x="1844" y="1843"/>
                </a:lnTo>
                <a:lnTo>
                  <a:pt x="1900" y="1782"/>
                </a:lnTo>
                <a:lnTo>
                  <a:pt x="1952" y="1717"/>
                </a:lnTo>
                <a:lnTo>
                  <a:pt x="1998" y="1649"/>
                </a:lnTo>
                <a:lnTo>
                  <a:pt x="2039" y="1576"/>
                </a:lnTo>
                <a:lnTo>
                  <a:pt x="2075" y="1500"/>
                </a:lnTo>
                <a:lnTo>
                  <a:pt x="2105" y="1421"/>
                </a:lnTo>
                <a:lnTo>
                  <a:pt x="2129" y="1339"/>
                </a:lnTo>
                <a:lnTo>
                  <a:pt x="2146" y="1255"/>
                </a:lnTo>
                <a:lnTo>
                  <a:pt x="2156" y="1168"/>
                </a:lnTo>
                <a:lnTo>
                  <a:pt x="2160" y="1080"/>
                </a:lnTo>
                <a:lnTo>
                  <a:pt x="2156" y="991"/>
                </a:lnTo>
                <a:lnTo>
                  <a:pt x="2146" y="904"/>
                </a:lnTo>
                <a:lnTo>
                  <a:pt x="2129" y="820"/>
                </a:lnTo>
                <a:lnTo>
                  <a:pt x="2105" y="738"/>
                </a:lnTo>
                <a:lnTo>
                  <a:pt x="2075" y="659"/>
                </a:lnTo>
                <a:lnTo>
                  <a:pt x="2039" y="583"/>
                </a:lnTo>
                <a:lnTo>
                  <a:pt x="1998" y="511"/>
                </a:lnTo>
                <a:lnTo>
                  <a:pt x="1952" y="442"/>
                </a:lnTo>
                <a:lnTo>
                  <a:pt x="1900" y="377"/>
                </a:lnTo>
                <a:lnTo>
                  <a:pt x="1844" y="316"/>
                </a:lnTo>
                <a:lnTo>
                  <a:pt x="1783" y="260"/>
                </a:lnTo>
                <a:lnTo>
                  <a:pt x="1718" y="208"/>
                </a:lnTo>
                <a:lnTo>
                  <a:pt x="1649" y="161"/>
                </a:lnTo>
                <a:lnTo>
                  <a:pt x="1576" y="120"/>
                </a:lnTo>
                <a:lnTo>
                  <a:pt x="1500" y="84"/>
                </a:lnTo>
                <a:lnTo>
                  <a:pt x="1421" y="55"/>
                </a:lnTo>
                <a:lnTo>
                  <a:pt x="1340" y="31"/>
                </a:lnTo>
                <a:lnTo>
                  <a:pt x="1255" y="14"/>
                </a:lnTo>
                <a:lnTo>
                  <a:pt x="1169" y="3"/>
                </a:lnTo>
                <a:lnTo>
                  <a:pt x="1080" y="0"/>
                </a:lnTo>
                <a:close/>
              </a:path>
            </a:pathLst>
          </a:custGeom>
          <a:solidFill>
            <a:srgbClr val="1D78B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1" i="0" u="none" strike="noStrike" cap="none" dirty="0">
                <a:solidFill>
                  <a:schemeClr val="lt1"/>
                </a:solidFill>
                <a:latin typeface="Arial"/>
                <a:ea typeface="Arial"/>
                <a:cs typeface="Arial"/>
                <a:sym typeface="Arial"/>
              </a:rPr>
              <a:t>60+</a:t>
            </a:r>
            <a:endParaRPr sz="11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900" b="0" i="0" u="none" strike="noStrike" cap="none" dirty="0" err="1">
                <a:solidFill>
                  <a:schemeClr val="lt1"/>
                </a:solidFill>
                <a:latin typeface="Lato"/>
                <a:ea typeface="Lato"/>
                <a:cs typeface="Lato"/>
                <a:sym typeface="Lato"/>
              </a:rPr>
              <a:t>Países</a:t>
            </a:r>
            <a:r>
              <a:rPr lang="en-US" sz="900" b="0" i="0" u="none" strike="noStrike" cap="none" dirty="0">
                <a:solidFill>
                  <a:schemeClr val="lt1"/>
                </a:solidFill>
                <a:latin typeface="Lato"/>
                <a:ea typeface="Lato"/>
                <a:cs typeface="Lato"/>
                <a:sym typeface="Lato"/>
              </a:rPr>
              <a:t> que </a:t>
            </a:r>
            <a:r>
              <a:rPr lang="en-US" sz="900" b="0" i="0" u="none" strike="noStrike" cap="none" dirty="0" err="1">
                <a:solidFill>
                  <a:schemeClr val="lt1"/>
                </a:solidFill>
                <a:latin typeface="Lato"/>
                <a:ea typeface="Lato"/>
                <a:cs typeface="Lato"/>
                <a:sym typeface="Lato"/>
              </a:rPr>
              <a:t>utilizan</a:t>
            </a:r>
            <a:r>
              <a:rPr lang="en-US" sz="900" b="0" i="0" u="none" strike="noStrike" cap="none" dirty="0">
                <a:solidFill>
                  <a:schemeClr val="lt1"/>
                </a:solidFill>
                <a:latin typeface="Lato"/>
                <a:ea typeface="Lato"/>
                <a:cs typeface="Lato"/>
                <a:sym typeface="Lato"/>
              </a:rPr>
              <a:t> </a:t>
            </a:r>
            <a:r>
              <a:rPr lang="en-US" sz="900" b="0" i="0" u="none" strike="noStrike" cap="none" dirty="0" err="1">
                <a:solidFill>
                  <a:schemeClr val="lt1"/>
                </a:solidFill>
                <a:latin typeface="Lato"/>
                <a:ea typeface="Lato"/>
                <a:cs typeface="Lato"/>
                <a:sym typeface="Lato"/>
              </a:rPr>
              <a:t>productos</a:t>
            </a:r>
            <a:r>
              <a:rPr lang="en-US" sz="900" b="0" i="0" u="none" strike="noStrike" cap="none" dirty="0">
                <a:solidFill>
                  <a:schemeClr val="lt1"/>
                </a:solidFill>
                <a:latin typeface="Lato"/>
                <a:ea typeface="Lato"/>
                <a:cs typeface="Lato"/>
                <a:sym typeface="Lato"/>
              </a:rPr>
              <a:t> </a:t>
            </a:r>
            <a:r>
              <a:rPr lang="en-US" sz="900" b="0" i="0" u="none" strike="noStrike" cap="none" dirty="0" err="1">
                <a:solidFill>
                  <a:schemeClr val="lt1"/>
                </a:solidFill>
                <a:latin typeface="Lato"/>
                <a:ea typeface="Lato"/>
                <a:cs typeface="Lato"/>
                <a:sym typeface="Lato"/>
              </a:rPr>
              <a:t>Louroe</a:t>
            </a:r>
            <a:endParaRPr lang="en-US" sz="900" b="0" i="0" u="none" strike="noStrike" cap="none" dirty="0">
              <a:solidFill>
                <a:srgbClr val="000000"/>
              </a:solidFill>
              <a:latin typeface="Lato"/>
              <a:ea typeface="Lato"/>
              <a:cs typeface="Lato"/>
              <a:sym typeface="Lato"/>
            </a:endParaRPr>
          </a:p>
        </p:txBody>
      </p:sp>
      <p:sp>
        <p:nvSpPr>
          <p:cNvPr id="142" name="Google Shape;142;p28"/>
          <p:cNvSpPr/>
          <p:nvPr/>
        </p:nvSpPr>
        <p:spPr>
          <a:xfrm>
            <a:off x="2406256" y="1245380"/>
            <a:ext cx="1306503" cy="1293953"/>
          </a:xfrm>
          <a:custGeom>
            <a:avLst/>
            <a:gdLst/>
            <a:ahLst/>
            <a:cxnLst/>
            <a:rect l="l" t="t" r="r" b="b"/>
            <a:pathLst>
              <a:path w="2160" h="2160" extrusionOk="0">
                <a:moveTo>
                  <a:pt x="1080" y="0"/>
                </a:moveTo>
                <a:lnTo>
                  <a:pt x="991" y="3"/>
                </a:lnTo>
                <a:lnTo>
                  <a:pt x="905" y="14"/>
                </a:lnTo>
                <a:lnTo>
                  <a:pt x="820" y="31"/>
                </a:lnTo>
                <a:lnTo>
                  <a:pt x="739" y="55"/>
                </a:lnTo>
                <a:lnTo>
                  <a:pt x="660" y="84"/>
                </a:lnTo>
                <a:lnTo>
                  <a:pt x="584" y="120"/>
                </a:lnTo>
                <a:lnTo>
                  <a:pt x="511" y="161"/>
                </a:lnTo>
                <a:lnTo>
                  <a:pt x="442" y="208"/>
                </a:lnTo>
                <a:lnTo>
                  <a:pt x="377" y="260"/>
                </a:lnTo>
                <a:lnTo>
                  <a:pt x="316" y="316"/>
                </a:lnTo>
                <a:lnTo>
                  <a:pt x="260" y="377"/>
                </a:lnTo>
                <a:lnTo>
                  <a:pt x="208" y="442"/>
                </a:lnTo>
                <a:lnTo>
                  <a:pt x="162" y="511"/>
                </a:lnTo>
                <a:lnTo>
                  <a:pt x="121" y="583"/>
                </a:lnTo>
                <a:lnTo>
                  <a:pt x="85" y="659"/>
                </a:lnTo>
                <a:lnTo>
                  <a:pt x="55" y="738"/>
                </a:lnTo>
                <a:lnTo>
                  <a:pt x="31" y="820"/>
                </a:lnTo>
                <a:lnTo>
                  <a:pt x="14" y="904"/>
                </a:lnTo>
                <a:lnTo>
                  <a:pt x="4" y="991"/>
                </a:lnTo>
                <a:lnTo>
                  <a:pt x="0" y="1080"/>
                </a:lnTo>
                <a:lnTo>
                  <a:pt x="4" y="1168"/>
                </a:lnTo>
                <a:lnTo>
                  <a:pt x="14" y="1255"/>
                </a:lnTo>
                <a:lnTo>
                  <a:pt x="31" y="1339"/>
                </a:lnTo>
                <a:lnTo>
                  <a:pt x="55" y="1421"/>
                </a:lnTo>
                <a:lnTo>
                  <a:pt x="85" y="1500"/>
                </a:lnTo>
                <a:lnTo>
                  <a:pt x="121" y="1576"/>
                </a:lnTo>
                <a:lnTo>
                  <a:pt x="162" y="1649"/>
                </a:lnTo>
                <a:lnTo>
                  <a:pt x="208" y="1717"/>
                </a:lnTo>
                <a:lnTo>
                  <a:pt x="260" y="1782"/>
                </a:lnTo>
                <a:lnTo>
                  <a:pt x="316" y="1843"/>
                </a:lnTo>
                <a:lnTo>
                  <a:pt x="377" y="1900"/>
                </a:lnTo>
                <a:lnTo>
                  <a:pt x="442" y="1951"/>
                </a:lnTo>
                <a:lnTo>
                  <a:pt x="511" y="1998"/>
                </a:lnTo>
                <a:lnTo>
                  <a:pt x="584" y="2039"/>
                </a:lnTo>
                <a:lnTo>
                  <a:pt x="660" y="2075"/>
                </a:lnTo>
                <a:lnTo>
                  <a:pt x="739" y="2105"/>
                </a:lnTo>
                <a:lnTo>
                  <a:pt x="820" y="2128"/>
                </a:lnTo>
                <a:lnTo>
                  <a:pt x="905" y="2145"/>
                </a:lnTo>
                <a:lnTo>
                  <a:pt x="991" y="2156"/>
                </a:lnTo>
                <a:lnTo>
                  <a:pt x="1080" y="2160"/>
                </a:lnTo>
                <a:lnTo>
                  <a:pt x="1169" y="2156"/>
                </a:lnTo>
                <a:lnTo>
                  <a:pt x="1255" y="2145"/>
                </a:lnTo>
                <a:lnTo>
                  <a:pt x="1340" y="2128"/>
                </a:lnTo>
                <a:lnTo>
                  <a:pt x="1421" y="2105"/>
                </a:lnTo>
                <a:lnTo>
                  <a:pt x="1500" y="2075"/>
                </a:lnTo>
                <a:lnTo>
                  <a:pt x="1576" y="2039"/>
                </a:lnTo>
                <a:lnTo>
                  <a:pt x="1649" y="1998"/>
                </a:lnTo>
                <a:lnTo>
                  <a:pt x="1718" y="1951"/>
                </a:lnTo>
                <a:lnTo>
                  <a:pt x="1783" y="1900"/>
                </a:lnTo>
                <a:lnTo>
                  <a:pt x="1844" y="1843"/>
                </a:lnTo>
                <a:lnTo>
                  <a:pt x="1900" y="1782"/>
                </a:lnTo>
                <a:lnTo>
                  <a:pt x="1952" y="1717"/>
                </a:lnTo>
                <a:lnTo>
                  <a:pt x="1998" y="1649"/>
                </a:lnTo>
                <a:lnTo>
                  <a:pt x="2039" y="1576"/>
                </a:lnTo>
                <a:lnTo>
                  <a:pt x="2075" y="1500"/>
                </a:lnTo>
                <a:lnTo>
                  <a:pt x="2105" y="1421"/>
                </a:lnTo>
                <a:lnTo>
                  <a:pt x="2129" y="1339"/>
                </a:lnTo>
                <a:lnTo>
                  <a:pt x="2146" y="1255"/>
                </a:lnTo>
                <a:lnTo>
                  <a:pt x="2156" y="1168"/>
                </a:lnTo>
                <a:lnTo>
                  <a:pt x="2160" y="1080"/>
                </a:lnTo>
                <a:lnTo>
                  <a:pt x="2156" y="991"/>
                </a:lnTo>
                <a:lnTo>
                  <a:pt x="2146" y="904"/>
                </a:lnTo>
                <a:lnTo>
                  <a:pt x="2129" y="820"/>
                </a:lnTo>
                <a:lnTo>
                  <a:pt x="2105" y="738"/>
                </a:lnTo>
                <a:lnTo>
                  <a:pt x="2075" y="659"/>
                </a:lnTo>
                <a:lnTo>
                  <a:pt x="2039" y="583"/>
                </a:lnTo>
                <a:lnTo>
                  <a:pt x="1998" y="511"/>
                </a:lnTo>
                <a:lnTo>
                  <a:pt x="1952" y="442"/>
                </a:lnTo>
                <a:lnTo>
                  <a:pt x="1900" y="377"/>
                </a:lnTo>
                <a:lnTo>
                  <a:pt x="1844" y="316"/>
                </a:lnTo>
                <a:lnTo>
                  <a:pt x="1783" y="260"/>
                </a:lnTo>
                <a:lnTo>
                  <a:pt x="1718" y="208"/>
                </a:lnTo>
                <a:lnTo>
                  <a:pt x="1649" y="161"/>
                </a:lnTo>
                <a:lnTo>
                  <a:pt x="1576" y="120"/>
                </a:lnTo>
                <a:lnTo>
                  <a:pt x="1500" y="84"/>
                </a:lnTo>
                <a:lnTo>
                  <a:pt x="1421" y="55"/>
                </a:lnTo>
                <a:lnTo>
                  <a:pt x="1340" y="31"/>
                </a:lnTo>
                <a:lnTo>
                  <a:pt x="1255" y="14"/>
                </a:lnTo>
                <a:lnTo>
                  <a:pt x="1169" y="3"/>
                </a:lnTo>
                <a:lnTo>
                  <a:pt x="1080" y="0"/>
                </a:lnTo>
                <a:close/>
              </a:path>
            </a:pathLst>
          </a:custGeom>
          <a:solidFill>
            <a:srgbClr val="1D78B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1" i="0" u="none" strike="noStrike" cap="none" dirty="0">
                <a:solidFill>
                  <a:schemeClr val="lt1"/>
                </a:solidFill>
                <a:latin typeface="Arial"/>
                <a:ea typeface="Arial"/>
                <a:cs typeface="Arial"/>
                <a:sym typeface="Arial"/>
              </a:rPr>
              <a:t> 900k+</a:t>
            </a:r>
            <a:endParaRPr sz="11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n-US" sz="900" b="0" i="0" u="none" strike="noStrike" cap="none" dirty="0" err="1">
                <a:solidFill>
                  <a:schemeClr val="lt1"/>
                </a:solidFill>
                <a:latin typeface="Lato"/>
                <a:ea typeface="Lato"/>
                <a:cs typeface="Lato"/>
                <a:sym typeface="Lato"/>
              </a:rPr>
              <a:t>Micrófonos</a:t>
            </a:r>
            <a:r>
              <a:rPr lang="en-US" sz="900" b="0" i="0" u="none" strike="noStrike" cap="none" dirty="0">
                <a:solidFill>
                  <a:schemeClr val="lt1"/>
                </a:solidFill>
                <a:latin typeface="Lato"/>
                <a:ea typeface="Lato"/>
                <a:cs typeface="Lato"/>
                <a:sym typeface="Lato"/>
              </a:rPr>
              <a:t> </a:t>
            </a:r>
            <a:r>
              <a:rPr lang="en-US" sz="900" b="0" i="0" u="none" strike="noStrike" cap="none" dirty="0" err="1">
                <a:solidFill>
                  <a:schemeClr val="lt1"/>
                </a:solidFill>
                <a:latin typeface="Lato"/>
                <a:ea typeface="Lato"/>
                <a:cs typeface="Lato"/>
                <a:sym typeface="Lato"/>
              </a:rPr>
              <a:t>VeriFact</a:t>
            </a:r>
            <a:r>
              <a:rPr lang="en-US" sz="900" b="0" i="0" u="none" strike="noStrike" cap="none" dirty="0">
                <a:solidFill>
                  <a:schemeClr val="lt1"/>
                </a:solidFill>
                <a:latin typeface="Lato"/>
                <a:ea typeface="Lato"/>
                <a:cs typeface="Lato"/>
                <a:sym typeface="Lato"/>
              </a:rPr>
              <a:t> </a:t>
            </a:r>
            <a:r>
              <a:rPr lang="en-US" sz="900" b="0" i="0" u="none" strike="noStrike" cap="none" dirty="0" err="1">
                <a:solidFill>
                  <a:schemeClr val="lt1"/>
                </a:solidFill>
                <a:latin typeface="Lato"/>
                <a:ea typeface="Lato"/>
                <a:cs typeface="Lato"/>
                <a:sym typeface="Lato"/>
              </a:rPr>
              <a:t>en</a:t>
            </a:r>
            <a:r>
              <a:rPr lang="en-US" sz="900" b="0" i="0" u="none" strike="noStrike" cap="none" dirty="0">
                <a:solidFill>
                  <a:schemeClr val="lt1"/>
                </a:solidFill>
                <a:latin typeface="Lato"/>
                <a:ea typeface="Lato"/>
                <a:cs typeface="Lato"/>
                <a:sym typeface="Lato"/>
              </a:rPr>
              <a:t> </a:t>
            </a:r>
            <a:r>
              <a:rPr lang="en-US" sz="900" b="0" i="0" u="none" strike="noStrike" cap="none" dirty="0" err="1">
                <a:solidFill>
                  <a:schemeClr val="lt1"/>
                </a:solidFill>
                <a:latin typeface="Lato"/>
                <a:ea typeface="Lato"/>
                <a:cs typeface="Lato"/>
                <a:sym typeface="Lato"/>
              </a:rPr>
              <a:t>uso</a:t>
            </a:r>
            <a:endParaRPr sz="900" b="0" i="0" u="none" strike="noStrike" cap="none" dirty="0">
              <a:solidFill>
                <a:srgbClr val="000000"/>
              </a:solidFill>
              <a:latin typeface="Lato"/>
              <a:ea typeface="Lato"/>
              <a:cs typeface="Lato"/>
              <a:sym typeface="Lato"/>
            </a:endParaRPr>
          </a:p>
        </p:txBody>
      </p:sp>
      <p:sp>
        <p:nvSpPr>
          <p:cNvPr id="143" name="Google Shape;143;p28"/>
          <p:cNvSpPr/>
          <p:nvPr/>
        </p:nvSpPr>
        <p:spPr>
          <a:xfrm>
            <a:off x="723329" y="2843967"/>
            <a:ext cx="1303398" cy="1280151"/>
          </a:xfrm>
          <a:custGeom>
            <a:avLst/>
            <a:gdLst/>
            <a:ahLst/>
            <a:cxnLst/>
            <a:rect l="l" t="t" r="r" b="b"/>
            <a:pathLst>
              <a:path w="2160" h="2160" extrusionOk="0">
                <a:moveTo>
                  <a:pt x="1080" y="0"/>
                </a:moveTo>
                <a:lnTo>
                  <a:pt x="991" y="3"/>
                </a:lnTo>
                <a:lnTo>
                  <a:pt x="905" y="14"/>
                </a:lnTo>
                <a:lnTo>
                  <a:pt x="820" y="31"/>
                </a:lnTo>
                <a:lnTo>
                  <a:pt x="739" y="55"/>
                </a:lnTo>
                <a:lnTo>
                  <a:pt x="660" y="84"/>
                </a:lnTo>
                <a:lnTo>
                  <a:pt x="584" y="120"/>
                </a:lnTo>
                <a:lnTo>
                  <a:pt x="511" y="161"/>
                </a:lnTo>
                <a:lnTo>
                  <a:pt x="442" y="208"/>
                </a:lnTo>
                <a:lnTo>
                  <a:pt x="377" y="260"/>
                </a:lnTo>
                <a:lnTo>
                  <a:pt x="316" y="316"/>
                </a:lnTo>
                <a:lnTo>
                  <a:pt x="260" y="377"/>
                </a:lnTo>
                <a:lnTo>
                  <a:pt x="208" y="442"/>
                </a:lnTo>
                <a:lnTo>
                  <a:pt x="162" y="511"/>
                </a:lnTo>
                <a:lnTo>
                  <a:pt x="121" y="583"/>
                </a:lnTo>
                <a:lnTo>
                  <a:pt x="85" y="659"/>
                </a:lnTo>
                <a:lnTo>
                  <a:pt x="55" y="738"/>
                </a:lnTo>
                <a:lnTo>
                  <a:pt x="31" y="820"/>
                </a:lnTo>
                <a:lnTo>
                  <a:pt x="14" y="904"/>
                </a:lnTo>
                <a:lnTo>
                  <a:pt x="4" y="991"/>
                </a:lnTo>
                <a:lnTo>
                  <a:pt x="0" y="1080"/>
                </a:lnTo>
                <a:lnTo>
                  <a:pt x="4" y="1168"/>
                </a:lnTo>
                <a:lnTo>
                  <a:pt x="14" y="1255"/>
                </a:lnTo>
                <a:lnTo>
                  <a:pt x="31" y="1339"/>
                </a:lnTo>
                <a:lnTo>
                  <a:pt x="55" y="1421"/>
                </a:lnTo>
                <a:lnTo>
                  <a:pt x="85" y="1500"/>
                </a:lnTo>
                <a:lnTo>
                  <a:pt x="121" y="1576"/>
                </a:lnTo>
                <a:lnTo>
                  <a:pt x="162" y="1649"/>
                </a:lnTo>
                <a:lnTo>
                  <a:pt x="208" y="1717"/>
                </a:lnTo>
                <a:lnTo>
                  <a:pt x="260" y="1782"/>
                </a:lnTo>
                <a:lnTo>
                  <a:pt x="316" y="1843"/>
                </a:lnTo>
                <a:lnTo>
                  <a:pt x="377" y="1900"/>
                </a:lnTo>
                <a:lnTo>
                  <a:pt x="442" y="1951"/>
                </a:lnTo>
                <a:lnTo>
                  <a:pt x="511" y="1998"/>
                </a:lnTo>
                <a:lnTo>
                  <a:pt x="584" y="2039"/>
                </a:lnTo>
                <a:lnTo>
                  <a:pt x="660" y="2075"/>
                </a:lnTo>
                <a:lnTo>
                  <a:pt x="739" y="2105"/>
                </a:lnTo>
                <a:lnTo>
                  <a:pt x="820" y="2128"/>
                </a:lnTo>
                <a:lnTo>
                  <a:pt x="905" y="2145"/>
                </a:lnTo>
                <a:lnTo>
                  <a:pt x="991" y="2156"/>
                </a:lnTo>
                <a:lnTo>
                  <a:pt x="1080" y="2160"/>
                </a:lnTo>
                <a:lnTo>
                  <a:pt x="1169" y="2156"/>
                </a:lnTo>
                <a:lnTo>
                  <a:pt x="1255" y="2145"/>
                </a:lnTo>
                <a:lnTo>
                  <a:pt x="1340" y="2128"/>
                </a:lnTo>
                <a:lnTo>
                  <a:pt x="1421" y="2105"/>
                </a:lnTo>
                <a:lnTo>
                  <a:pt x="1500" y="2075"/>
                </a:lnTo>
                <a:lnTo>
                  <a:pt x="1576" y="2039"/>
                </a:lnTo>
                <a:lnTo>
                  <a:pt x="1649" y="1998"/>
                </a:lnTo>
                <a:lnTo>
                  <a:pt x="1718" y="1951"/>
                </a:lnTo>
                <a:lnTo>
                  <a:pt x="1783" y="1900"/>
                </a:lnTo>
                <a:lnTo>
                  <a:pt x="1844" y="1843"/>
                </a:lnTo>
                <a:lnTo>
                  <a:pt x="1900" y="1782"/>
                </a:lnTo>
                <a:lnTo>
                  <a:pt x="1952" y="1717"/>
                </a:lnTo>
                <a:lnTo>
                  <a:pt x="1998" y="1649"/>
                </a:lnTo>
                <a:lnTo>
                  <a:pt x="2039" y="1576"/>
                </a:lnTo>
                <a:lnTo>
                  <a:pt x="2075" y="1500"/>
                </a:lnTo>
                <a:lnTo>
                  <a:pt x="2105" y="1421"/>
                </a:lnTo>
                <a:lnTo>
                  <a:pt x="2129" y="1339"/>
                </a:lnTo>
                <a:lnTo>
                  <a:pt x="2146" y="1255"/>
                </a:lnTo>
                <a:lnTo>
                  <a:pt x="2156" y="1168"/>
                </a:lnTo>
                <a:lnTo>
                  <a:pt x="2160" y="1080"/>
                </a:lnTo>
                <a:lnTo>
                  <a:pt x="2156" y="991"/>
                </a:lnTo>
                <a:lnTo>
                  <a:pt x="2146" y="904"/>
                </a:lnTo>
                <a:lnTo>
                  <a:pt x="2129" y="820"/>
                </a:lnTo>
                <a:lnTo>
                  <a:pt x="2105" y="738"/>
                </a:lnTo>
                <a:lnTo>
                  <a:pt x="2075" y="659"/>
                </a:lnTo>
                <a:lnTo>
                  <a:pt x="2039" y="583"/>
                </a:lnTo>
                <a:lnTo>
                  <a:pt x="1998" y="511"/>
                </a:lnTo>
                <a:lnTo>
                  <a:pt x="1952" y="442"/>
                </a:lnTo>
                <a:lnTo>
                  <a:pt x="1900" y="377"/>
                </a:lnTo>
                <a:lnTo>
                  <a:pt x="1844" y="316"/>
                </a:lnTo>
                <a:lnTo>
                  <a:pt x="1783" y="260"/>
                </a:lnTo>
                <a:lnTo>
                  <a:pt x="1718" y="208"/>
                </a:lnTo>
                <a:lnTo>
                  <a:pt x="1649" y="161"/>
                </a:lnTo>
                <a:lnTo>
                  <a:pt x="1576" y="120"/>
                </a:lnTo>
                <a:lnTo>
                  <a:pt x="1500" y="84"/>
                </a:lnTo>
                <a:lnTo>
                  <a:pt x="1421" y="55"/>
                </a:lnTo>
                <a:lnTo>
                  <a:pt x="1340" y="31"/>
                </a:lnTo>
                <a:lnTo>
                  <a:pt x="1255" y="14"/>
                </a:lnTo>
                <a:lnTo>
                  <a:pt x="1169" y="3"/>
                </a:lnTo>
                <a:lnTo>
                  <a:pt x="1080" y="0"/>
                </a:lnTo>
                <a:close/>
              </a:path>
            </a:pathLst>
          </a:custGeom>
          <a:solidFill>
            <a:srgbClr val="1D78B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1" i="0" u="none" strike="noStrike" cap="none" dirty="0">
                <a:solidFill>
                  <a:schemeClr val="lt1"/>
                </a:solidFill>
                <a:latin typeface="Arial"/>
                <a:ea typeface="Arial"/>
                <a:cs typeface="Arial"/>
                <a:sym typeface="Arial"/>
              </a:rPr>
              <a:t>1979</a:t>
            </a:r>
            <a:endParaRPr sz="11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900" b="0" i="0" u="none" strike="noStrike" cap="none" dirty="0" err="1">
                <a:solidFill>
                  <a:schemeClr val="lt1"/>
                </a:solidFill>
                <a:latin typeface="Lato"/>
                <a:ea typeface="Lato"/>
                <a:cs typeface="Lato"/>
                <a:sym typeface="Lato"/>
              </a:rPr>
              <a:t>Louroe</a:t>
            </a:r>
            <a:r>
              <a:rPr lang="en-US" sz="900" b="0" i="0" u="none" strike="noStrike" cap="none" dirty="0">
                <a:solidFill>
                  <a:schemeClr val="lt1"/>
                </a:solidFill>
                <a:latin typeface="Lato"/>
                <a:ea typeface="Lato"/>
                <a:cs typeface="Lato"/>
                <a:sym typeface="Lato"/>
              </a:rPr>
              <a:t> </a:t>
            </a:r>
            <a:r>
              <a:rPr lang="en-US" sz="900" b="0" i="0" u="none" strike="noStrike" cap="none" dirty="0" err="1">
                <a:solidFill>
                  <a:schemeClr val="lt1"/>
                </a:solidFill>
                <a:latin typeface="Lato"/>
                <a:ea typeface="Lato"/>
                <a:cs typeface="Lato"/>
                <a:sym typeface="Lato"/>
              </a:rPr>
              <a:t>Fundado</a:t>
            </a:r>
            <a:endParaRPr lang="en-US" sz="900" b="0" i="0" u="none" strike="noStrike" cap="none" dirty="0">
              <a:solidFill>
                <a:srgbClr val="000000"/>
              </a:solidFill>
              <a:latin typeface="Lato"/>
              <a:ea typeface="Lato"/>
              <a:cs typeface="Lato"/>
              <a:sym typeface="Lato"/>
            </a:endParaRPr>
          </a:p>
        </p:txBody>
      </p:sp>
      <p:pic>
        <p:nvPicPr>
          <p:cNvPr id="144" name="Google Shape;144;p28"/>
          <p:cNvPicPr preferRelativeResize="0"/>
          <p:nvPr/>
        </p:nvPicPr>
        <p:blipFill rotWithShape="1">
          <a:blip r:embed="rId3">
            <a:alphaModFix/>
          </a:blip>
          <a:srcRect/>
          <a:stretch/>
        </p:blipFill>
        <p:spPr>
          <a:xfrm>
            <a:off x="3843225" y="866625"/>
            <a:ext cx="5187574" cy="3393275"/>
          </a:xfrm>
          <a:prstGeom prst="rect">
            <a:avLst/>
          </a:prstGeom>
          <a:noFill/>
          <a:ln>
            <a:noFill/>
          </a:ln>
        </p:spPr>
      </p:pic>
      <p:pic>
        <p:nvPicPr>
          <p:cNvPr id="145" name="Google Shape;145;p28"/>
          <p:cNvPicPr preferRelativeResize="0"/>
          <p:nvPr/>
        </p:nvPicPr>
        <p:blipFill rotWithShape="1">
          <a:blip r:embed="rId4">
            <a:alphaModFix/>
          </a:blip>
          <a:srcRect/>
          <a:stretch/>
        </p:blipFill>
        <p:spPr>
          <a:xfrm>
            <a:off x="4822436" y="2791456"/>
            <a:ext cx="172539" cy="172042"/>
          </a:xfrm>
          <a:prstGeom prst="rect">
            <a:avLst/>
          </a:prstGeom>
          <a:noFill/>
          <a:ln>
            <a:noFill/>
          </a:ln>
        </p:spPr>
      </p:pic>
      <p:pic>
        <p:nvPicPr>
          <p:cNvPr id="146" name="Google Shape;146;p28"/>
          <p:cNvPicPr preferRelativeResize="0"/>
          <p:nvPr/>
        </p:nvPicPr>
        <p:blipFill rotWithShape="1">
          <a:blip r:embed="rId4">
            <a:alphaModFix/>
          </a:blip>
          <a:srcRect/>
          <a:stretch/>
        </p:blipFill>
        <p:spPr>
          <a:xfrm>
            <a:off x="4657272" y="2424295"/>
            <a:ext cx="172539" cy="172042"/>
          </a:xfrm>
          <a:prstGeom prst="rect">
            <a:avLst/>
          </a:prstGeom>
          <a:noFill/>
          <a:ln>
            <a:noFill/>
          </a:ln>
        </p:spPr>
      </p:pic>
      <p:pic>
        <p:nvPicPr>
          <p:cNvPr id="147" name="Google Shape;147;p28"/>
          <p:cNvPicPr preferRelativeResize="0"/>
          <p:nvPr/>
        </p:nvPicPr>
        <p:blipFill rotWithShape="1">
          <a:blip r:embed="rId4">
            <a:alphaModFix/>
          </a:blip>
          <a:srcRect/>
          <a:stretch/>
        </p:blipFill>
        <p:spPr>
          <a:xfrm>
            <a:off x="4433775" y="2206440"/>
            <a:ext cx="172539" cy="172042"/>
          </a:xfrm>
          <a:prstGeom prst="rect">
            <a:avLst/>
          </a:prstGeom>
          <a:noFill/>
          <a:ln>
            <a:noFill/>
          </a:ln>
        </p:spPr>
      </p:pic>
      <p:pic>
        <p:nvPicPr>
          <p:cNvPr id="148" name="Google Shape;148;p28"/>
          <p:cNvPicPr preferRelativeResize="0"/>
          <p:nvPr/>
        </p:nvPicPr>
        <p:blipFill rotWithShape="1">
          <a:blip r:embed="rId4">
            <a:alphaModFix/>
          </a:blip>
          <a:srcRect/>
          <a:stretch/>
        </p:blipFill>
        <p:spPr>
          <a:xfrm>
            <a:off x="4681445" y="3191596"/>
            <a:ext cx="172539" cy="172042"/>
          </a:xfrm>
          <a:prstGeom prst="rect">
            <a:avLst/>
          </a:prstGeom>
          <a:noFill/>
          <a:ln>
            <a:noFill/>
          </a:ln>
        </p:spPr>
      </p:pic>
      <p:pic>
        <p:nvPicPr>
          <p:cNvPr id="149" name="Google Shape;149;p28"/>
          <p:cNvPicPr preferRelativeResize="0"/>
          <p:nvPr/>
        </p:nvPicPr>
        <p:blipFill rotWithShape="1">
          <a:blip r:embed="rId4">
            <a:alphaModFix/>
          </a:blip>
          <a:srcRect/>
          <a:stretch/>
        </p:blipFill>
        <p:spPr>
          <a:xfrm>
            <a:off x="4760572" y="2675921"/>
            <a:ext cx="172539" cy="172042"/>
          </a:xfrm>
          <a:prstGeom prst="rect">
            <a:avLst/>
          </a:prstGeom>
          <a:noFill/>
          <a:ln>
            <a:noFill/>
          </a:ln>
        </p:spPr>
      </p:pic>
      <p:pic>
        <p:nvPicPr>
          <p:cNvPr id="150" name="Google Shape;150;p28"/>
          <p:cNvPicPr preferRelativeResize="0"/>
          <p:nvPr/>
        </p:nvPicPr>
        <p:blipFill rotWithShape="1">
          <a:blip r:embed="rId4">
            <a:alphaModFix/>
          </a:blip>
          <a:srcRect/>
          <a:stretch/>
        </p:blipFill>
        <p:spPr>
          <a:xfrm>
            <a:off x="4520067" y="2019633"/>
            <a:ext cx="172539" cy="172042"/>
          </a:xfrm>
          <a:prstGeom prst="rect">
            <a:avLst/>
          </a:prstGeom>
          <a:noFill/>
          <a:ln>
            <a:noFill/>
          </a:ln>
        </p:spPr>
      </p:pic>
      <p:pic>
        <p:nvPicPr>
          <p:cNvPr id="151" name="Google Shape;151;p28"/>
          <p:cNvPicPr preferRelativeResize="0"/>
          <p:nvPr/>
        </p:nvPicPr>
        <p:blipFill rotWithShape="1">
          <a:blip r:embed="rId4">
            <a:alphaModFix/>
          </a:blip>
          <a:srcRect/>
          <a:stretch/>
        </p:blipFill>
        <p:spPr>
          <a:xfrm>
            <a:off x="4485956" y="2301082"/>
            <a:ext cx="172539" cy="172042"/>
          </a:xfrm>
          <a:prstGeom prst="rect">
            <a:avLst/>
          </a:prstGeom>
          <a:noFill/>
          <a:ln>
            <a:noFill/>
          </a:ln>
        </p:spPr>
      </p:pic>
      <p:pic>
        <p:nvPicPr>
          <p:cNvPr id="152" name="Google Shape;152;p28"/>
          <p:cNvPicPr preferRelativeResize="0"/>
          <p:nvPr/>
        </p:nvPicPr>
        <p:blipFill rotWithShape="1">
          <a:blip r:embed="rId4">
            <a:alphaModFix/>
          </a:blip>
          <a:srcRect/>
          <a:stretch/>
        </p:blipFill>
        <p:spPr>
          <a:xfrm>
            <a:off x="5623106" y="2591411"/>
            <a:ext cx="172539" cy="172042"/>
          </a:xfrm>
          <a:prstGeom prst="rect">
            <a:avLst/>
          </a:prstGeom>
          <a:noFill/>
          <a:ln>
            <a:noFill/>
          </a:ln>
        </p:spPr>
      </p:pic>
      <p:pic>
        <p:nvPicPr>
          <p:cNvPr id="153" name="Google Shape;153;p28"/>
          <p:cNvPicPr preferRelativeResize="0"/>
          <p:nvPr/>
        </p:nvPicPr>
        <p:blipFill rotWithShape="1">
          <a:blip r:embed="rId4">
            <a:alphaModFix/>
          </a:blip>
          <a:srcRect/>
          <a:stretch/>
        </p:blipFill>
        <p:spPr>
          <a:xfrm>
            <a:off x="4896451" y="2959109"/>
            <a:ext cx="172539" cy="172042"/>
          </a:xfrm>
          <a:prstGeom prst="rect">
            <a:avLst/>
          </a:prstGeom>
          <a:noFill/>
          <a:ln>
            <a:noFill/>
          </a:ln>
        </p:spPr>
      </p:pic>
      <p:pic>
        <p:nvPicPr>
          <p:cNvPr id="154" name="Google Shape;154;p28"/>
          <p:cNvPicPr preferRelativeResize="0"/>
          <p:nvPr/>
        </p:nvPicPr>
        <p:blipFill rotWithShape="1">
          <a:blip r:embed="rId4">
            <a:alphaModFix/>
          </a:blip>
          <a:srcRect/>
          <a:stretch/>
        </p:blipFill>
        <p:spPr>
          <a:xfrm>
            <a:off x="5119575" y="2902287"/>
            <a:ext cx="172539" cy="172042"/>
          </a:xfrm>
          <a:prstGeom prst="rect">
            <a:avLst/>
          </a:prstGeom>
          <a:noFill/>
          <a:ln>
            <a:noFill/>
          </a:ln>
        </p:spPr>
      </p:pic>
      <p:pic>
        <p:nvPicPr>
          <p:cNvPr id="155" name="Google Shape;155;p28"/>
          <p:cNvPicPr preferRelativeResize="0"/>
          <p:nvPr/>
        </p:nvPicPr>
        <p:blipFill rotWithShape="1">
          <a:blip r:embed="rId4">
            <a:alphaModFix/>
          </a:blip>
          <a:srcRect/>
          <a:stretch/>
        </p:blipFill>
        <p:spPr>
          <a:xfrm>
            <a:off x="4681445" y="2761948"/>
            <a:ext cx="172539" cy="172042"/>
          </a:xfrm>
          <a:prstGeom prst="rect">
            <a:avLst/>
          </a:prstGeom>
          <a:noFill/>
          <a:ln>
            <a:noFill/>
          </a:ln>
        </p:spPr>
      </p:pic>
      <p:pic>
        <p:nvPicPr>
          <p:cNvPr id="156" name="Google Shape;156;p28"/>
          <p:cNvPicPr preferRelativeResize="0"/>
          <p:nvPr/>
        </p:nvPicPr>
        <p:blipFill rotWithShape="1">
          <a:blip r:embed="rId4">
            <a:alphaModFix/>
          </a:blip>
          <a:srcRect/>
          <a:stretch/>
        </p:blipFill>
        <p:spPr>
          <a:xfrm>
            <a:off x="5016786" y="2687234"/>
            <a:ext cx="172539" cy="172042"/>
          </a:xfrm>
          <a:prstGeom prst="rect">
            <a:avLst/>
          </a:prstGeom>
          <a:noFill/>
          <a:ln>
            <a:noFill/>
          </a:ln>
        </p:spPr>
      </p:pic>
      <p:pic>
        <p:nvPicPr>
          <p:cNvPr id="157" name="Google Shape;157;p28"/>
          <p:cNvPicPr preferRelativeResize="0"/>
          <p:nvPr/>
        </p:nvPicPr>
        <p:blipFill rotWithShape="1">
          <a:blip r:embed="rId4">
            <a:alphaModFix/>
          </a:blip>
          <a:srcRect/>
          <a:stretch/>
        </p:blipFill>
        <p:spPr>
          <a:xfrm rot="10800000" flipH="1">
            <a:off x="4895117" y="2644703"/>
            <a:ext cx="178357" cy="177843"/>
          </a:xfrm>
          <a:prstGeom prst="rect">
            <a:avLst/>
          </a:prstGeom>
          <a:noFill/>
          <a:ln>
            <a:noFill/>
          </a:ln>
        </p:spPr>
      </p:pic>
      <p:pic>
        <p:nvPicPr>
          <p:cNvPr id="158" name="Google Shape;158;p28"/>
          <p:cNvPicPr preferRelativeResize="0"/>
          <p:nvPr/>
        </p:nvPicPr>
        <p:blipFill rotWithShape="1">
          <a:blip r:embed="rId4">
            <a:alphaModFix/>
          </a:blip>
          <a:srcRect/>
          <a:stretch/>
        </p:blipFill>
        <p:spPr>
          <a:xfrm>
            <a:off x="4848636" y="3167239"/>
            <a:ext cx="172539" cy="172042"/>
          </a:xfrm>
          <a:prstGeom prst="rect">
            <a:avLst/>
          </a:prstGeom>
          <a:noFill/>
          <a:ln>
            <a:noFill/>
          </a:ln>
        </p:spPr>
      </p:pic>
      <p:pic>
        <p:nvPicPr>
          <p:cNvPr id="159" name="Google Shape;159;p28"/>
          <p:cNvPicPr preferRelativeResize="0"/>
          <p:nvPr/>
        </p:nvPicPr>
        <p:blipFill rotWithShape="1">
          <a:blip r:embed="rId4">
            <a:alphaModFix/>
          </a:blip>
          <a:srcRect/>
          <a:stretch/>
        </p:blipFill>
        <p:spPr>
          <a:xfrm>
            <a:off x="4416822" y="1646239"/>
            <a:ext cx="172539" cy="172042"/>
          </a:xfrm>
          <a:prstGeom prst="rect">
            <a:avLst/>
          </a:prstGeom>
          <a:noFill/>
          <a:ln>
            <a:noFill/>
          </a:ln>
        </p:spPr>
      </p:pic>
      <p:pic>
        <p:nvPicPr>
          <p:cNvPr id="160" name="Google Shape;160;p28"/>
          <p:cNvPicPr preferRelativeResize="0"/>
          <p:nvPr/>
        </p:nvPicPr>
        <p:blipFill rotWithShape="1">
          <a:blip r:embed="rId4">
            <a:alphaModFix/>
          </a:blip>
          <a:srcRect/>
          <a:stretch/>
        </p:blipFill>
        <p:spPr>
          <a:xfrm>
            <a:off x="5924023" y="2011010"/>
            <a:ext cx="172539" cy="172042"/>
          </a:xfrm>
          <a:prstGeom prst="rect">
            <a:avLst/>
          </a:prstGeom>
          <a:noFill/>
          <a:ln>
            <a:noFill/>
          </a:ln>
        </p:spPr>
      </p:pic>
      <p:pic>
        <p:nvPicPr>
          <p:cNvPr id="161" name="Google Shape;161;p28"/>
          <p:cNvPicPr preferRelativeResize="0"/>
          <p:nvPr/>
        </p:nvPicPr>
        <p:blipFill rotWithShape="1">
          <a:blip r:embed="rId4">
            <a:alphaModFix/>
          </a:blip>
          <a:srcRect/>
          <a:stretch/>
        </p:blipFill>
        <p:spPr>
          <a:xfrm>
            <a:off x="6178702" y="1733542"/>
            <a:ext cx="172539" cy="172042"/>
          </a:xfrm>
          <a:prstGeom prst="rect">
            <a:avLst/>
          </a:prstGeom>
          <a:noFill/>
          <a:ln>
            <a:noFill/>
          </a:ln>
        </p:spPr>
      </p:pic>
      <p:pic>
        <p:nvPicPr>
          <p:cNvPr id="162" name="Google Shape;162;p28"/>
          <p:cNvPicPr preferRelativeResize="0"/>
          <p:nvPr/>
        </p:nvPicPr>
        <p:blipFill rotWithShape="1">
          <a:blip r:embed="rId4">
            <a:alphaModFix/>
          </a:blip>
          <a:srcRect/>
          <a:stretch/>
        </p:blipFill>
        <p:spPr>
          <a:xfrm>
            <a:off x="6785894" y="2180979"/>
            <a:ext cx="172539" cy="172042"/>
          </a:xfrm>
          <a:prstGeom prst="rect">
            <a:avLst/>
          </a:prstGeom>
          <a:noFill/>
          <a:ln>
            <a:noFill/>
          </a:ln>
        </p:spPr>
      </p:pic>
      <p:pic>
        <p:nvPicPr>
          <p:cNvPr id="163" name="Google Shape;163;p28"/>
          <p:cNvPicPr preferRelativeResize="0"/>
          <p:nvPr/>
        </p:nvPicPr>
        <p:blipFill rotWithShape="1">
          <a:blip r:embed="rId4">
            <a:alphaModFix/>
          </a:blip>
          <a:srcRect/>
          <a:stretch/>
        </p:blipFill>
        <p:spPr>
          <a:xfrm>
            <a:off x="6237244" y="2431641"/>
            <a:ext cx="172539" cy="172042"/>
          </a:xfrm>
          <a:prstGeom prst="rect">
            <a:avLst/>
          </a:prstGeom>
          <a:noFill/>
          <a:ln>
            <a:noFill/>
          </a:ln>
        </p:spPr>
      </p:pic>
      <p:pic>
        <p:nvPicPr>
          <p:cNvPr id="164" name="Google Shape;164;p28"/>
          <p:cNvPicPr preferRelativeResize="0"/>
          <p:nvPr/>
        </p:nvPicPr>
        <p:blipFill rotWithShape="1">
          <a:blip r:embed="rId4">
            <a:alphaModFix/>
          </a:blip>
          <a:srcRect/>
          <a:stretch/>
        </p:blipFill>
        <p:spPr>
          <a:xfrm>
            <a:off x="5899550" y="2355995"/>
            <a:ext cx="172539" cy="172042"/>
          </a:xfrm>
          <a:prstGeom prst="rect">
            <a:avLst/>
          </a:prstGeom>
          <a:noFill/>
          <a:ln>
            <a:noFill/>
          </a:ln>
        </p:spPr>
      </p:pic>
      <p:pic>
        <p:nvPicPr>
          <p:cNvPr id="165" name="Google Shape;165;p28"/>
          <p:cNvPicPr preferRelativeResize="0"/>
          <p:nvPr/>
        </p:nvPicPr>
        <p:blipFill rotWithShape="1">
          <a:blip r:embed="rId4">
            <a:alphaModFix/>
          </a:blip>
          <a:srcRect/>
          <a:stretch/>
        </p:blipFill>
        <p:spPr>
          <a:xfrm>
            <a:off x="6317046" y="2756429"/>
            <a:ext cx="172539" cy="172042"/>
          </a:xfrm>
          <a:prstGeom prst="rect">
            <a:avLst/>
          </a:prstGeom>
          <a:noFill/>
          <a:ln>
            <a:noFill/>
          </a:ln>
        </p:spPr>
      </p:pic>
      <p:pic>
        <p:nvPicPr>
          <p:cNvPr id="166" name="Google Shape;166;p28"/>
          <p:cNvPicPr preferRelativeResize="0"/>
          <p:nvPr/>
        </p:nvPicPr>
        <p:blipFill rotWithShape="1">
          <a:blip r:embed="rId4">
            <a:alphaModFix/>
          </a:blip>
          <a:srcRect/>
          <a:stretch/>
        </p:blipFill>
        <p:spPr>
          <a:xfrm>
            <a:off x="6096607" y="3193431"/>
            <a:ext cx="172539" cy="172042"/>
          </a:xfrm>
          <a:prstGeom prst="rect">
            <a:avLst/>
          </a:prstGeom>
          <a:noFill/>
          <a:ln>
            <a:noFill/>
          </a:ln>
        </p:spPr>
      </p:pic>
      <p:pic>
        <p:nvPicPr>
          <p:cNvPr id="167" name="Google Shape;167;p28"/>
          <p:cNvPicPr preferRelativeResize="0"/>
          <p:nvPr/>
        </p:nvPicPr>
        <p:blipFill rotWithShape="1">
          <a:blip r:embed="rId4">
            <a:alphaModFix/>
          </a:blip>
          <a:srcRect/>
          <a:stretch/>
        </p:blipFill>
        <p:spPr>
          <a:xfrm>
            <a:off x="5816133" y="2168963"/>
            <a:ext cx="172539" cy="172042"/>
          </a:xfrm>
          <a:prstGeom prst="rect">
            <a:avLst/>
          </a:prstGeom>
          <a:noFill/>
          <a:ln>
            <a:noFill/>
          </a:ln>
        </p:spPr>
      </p:pic>
      <p:pic>
        <p:nvPicPr>
          <p:cNvPr id="168" name="Google Shape;168;p28"/>
          <p:cNvPicPr preferRelativeResize="0"/>
          <p:nvPr/>
        </p:nvPicPr>
        <p:blipFill rotWithShape="1">
          <a:blip r:embed="rId4">
            <a:alphaModFix/>
          </a:blip>
          <a:srcRect/>
          <a:stretch/>
        </p:blipFill>
        <p:spPr>
          <a:xfrm>
            <a:off x="5854368" y="1907912"/>
            <a:ext cx="172539" cy="172042"/>
          </a:xfrm>
          <a:prstGeom prst="rect">
            <a:avLst/>
          </a:prstGeom>
          <a:noFill/>
          <a:ln>
            <a:noFill/>
          </a:ln>
        </p:spPr>
      </p:pic>
      <p:pic>
        <p:nvPicPr>
          <p:cNvPr id="169" name="Google Shape;169;p28"/>
          <p:cNvPicPr preferRelativeResize="0"/>
          <p:nvPr/>
        </p:nvPicPr>
        <p:blipFill rotWithShape="1">
          <a:blip r:embed="rId4">
            <a:alphaModFix/>
          </a:blip>
          <a:srcRect/>
          <a:stretch/>
        </p:blipFill>
        <p:spPr>
          <a:xfrm>
            <a:off x="7749242" y="3445886"/>
            <a:ext cx="172539" cy="172042"/>
          </a:xfrm>
          <a:prstGeom prst="rect">
            <a:avLst/>
          </a:prstGeom>
          <a:noFill/>
          <a:ln>
            <a:noFill/>
          </a:ln>
        </p:spPr>
      </p:pic>
      <p:pic>
        <p:nvPicPr>
          <p:cNvPr id="170" name="Google Shape;170;p28"/>
          <p:cNvPicPr preferRelativeResize="0"/>
          <p:nvPr/>
        </p:nvPicPr>
        <p:blipFill rotWithShape="1">
          <a:blip r:embed="rId4">
            <a:alphaModFix/>
          </a:blip>
          <a:srcRect/>
          <a:stretch/>
        </p:blipFill>
        <p:spPr>
          <a:xfrm>
            <a:off x="7558246" y="2975080"/>
            <a:ext cx="172539" cy="172042"/>
          </a:xfrm>
          <a:prstGeom prst="rect">
            <a:avLst/>
          </a:prstGeom>
          <a:noFill/>
          <a:ln>
            <a:noFill/>
          </a:ln>
        </p:spPr>
      </p:pic>
      <p:pic>
        <p:nvPicPr>
          <p:cNvPr id="171" name="Google Shape;171;p28"/>
          <p:cNvPicPr preferRelativeResize="0"/>
          <p:nvPr/>
        </p:nvPicPr>
        <p:blipFill rotWithShape="1">
          <a:blip r:embed="rId4">
            <a:alphaModFix/>
          </a:blip>
          <a:srcRect/>
          <a:stretch/>
        </p:blipFill>
        <p:spPr>
          <a:xfrm>
            <a:off x="7564546" y="2568289"/>
            <a:ext cx="172539" cy="172042"/>
          </a:xfrm>
          <a:prstGeom prst="rect">
            <a:avLst/>
          </a:prstGeom>
          <a:noFill/>
          <a:ln>
            <a:noFill/>
          </a:ln>
        </p:spPr>
      </p:pic>
      <p:pic>
        <p:nvPicPr>
          <p:cNvPr id="172" name="Google Shape;172;p28"/>
          <p:cNvPicPr preferRelativeResize="0"/>
          <p:nvPr/>
        </p:nvPicPr>
        <p:blipFill rotWithShape="1">
          <a:blip r:embed="rId4">
            <a:alphaModFix/>
          </a:blip>
          <a:srcRect/>
          <a:stretch/>
        </p:blipFill>
        <p:spPr>
          <a:xfrm>
            <a:off x="8109325" y="2247405"/>
            <a:ext cx="172539" cy="172042"/>
          </a:xfrm>
          <a:prstGeom prst="rect">
            <a:avLst/>
          </a:prstGeom>
          <a:noFill/>
          <a:ln>
            <a:noFill/>
          </a:ln>
        </p:spPr>
      </p:pic>
      <p:pic>
        <p:nvPicPr>
          <p:cNvPr id="173" name="Google Shape;173;p28"/>
          <p:cNvPicPr preferRelativeResize="0"/>
          <p:nvPr/>
        </p:nvPicPr>
        <p:blipFill rotWithShape="1">
          <a:blip r:embed="rId4">
            <a:alphaModFix/>
          </a:blip>
          <a:srcRect/>
          <a:stretch/>
        </p:blipFill>
        <p:spPr>
          <a:xfrm>
            <a:off x="8029424" y="2004086"/>
            <a:ext cx="172539" cy="172042"/>
          </a:xfrm>
          <a:prstGeom prst="rect">
            <a:avLst/>
          </a:prstGeom>
          <a:noFill/>
          <a:ln>
            <a:noFill/>
          </a:ln>
        </p:spPr>
      </p:pic>
      <p:pic>
        <p:nvPicPr>
          <p:cNvPr id="174" name="Google Shape;174;p28"/>
          <p:cNvPicPr preferRelativeResize="0"/>
          <p:nvPr/>
        </p:nvPicPr>
        <p:blipFill rotWithShape="1">
          <a:blip r:embed="rId4">
            <a:alphaModFix/>
          </a:blip>
          <a:srcRect/>
          <a:stretch/>
        </p:blipFill>
        <p:spPr>
          <a:xfrm>
            <a:off x="6537147" y="2175346"/>
            <a:ext cx="172539" cy="172042"/>
          </a:xfrm>
          <a:prstGeom prst="rect">
            <a:avLst/>
          </a:prstGeom>
          <a:noFill/>
          <a:ln>
            <a:noFill/>
          </a:ln>
        </p:spPr>
      </p:pic>
      <p:pic>
        <p:nvPicPr>
          <p:cNvPr id="175" name="Google Shape;175;p28"/>
          <p:cNvPicPr preferRelativeResize="0"/>
          <p:nvPr/>
        </p:nvPicPr>
        <p:blipFill rotWithShape="1">
          <a:blip r:embed="rId4">
            <a:alphaModFix/>
          </a:blip>
          <a:srcRect/>
          <a:stretch/>
        </p:blipFill>
        <p:spPr>
          <a:xfrm>
            <a:off x="6948349" y="2306261"/>
            <a:ext cx="172539" cy="172042"/>
          </a:xfrm>
          <a:prstGeom prst="rect">
            <a:avLst/>
          </a:prstGeom>
          <a:noFill/>
          <a:ln>
            <a:noFill/>
          </a:ln>
        </p:spPr>
      </p:pic>
      <p:pic>
        <p:nvPicPr>
          <p:cNvPr id="176" name="Google Shape;176;p28"/>
          <p:cNvPicPr preferRelativeResize="0"/>
          <p:nvPr/>
        </p:nvPicPr>
        <p:blipFill rotWithShape="1">
          <a:blip r:embed="rId4">
            <a:alphaModFix/>
          </a:blip>
          <a:srcRect/>
          <a:stretch/>
        </p:blipFill>
        <p:spPr>
          <a:xfrm>
            <a:off x="6084127" y="2022523"/>
            <a:ext cx="172539" cy="172042"/>
          </a:xfrm>
          <a:prstGeom prst="rect">
            <a:avLst/>
          </a:prstGeom>
          <a:noFill/>
          <a:ln>
            <a:noFill/>
          </a:ln>
        </p:spPr>
      </p:pic>
      <p:pic>
        <p:nvPicPr>
          <p:cNvPr id="177" name="Google Shape;177;p28"/>
          <p:cNvPicPr preferRelativeResize="0"/>
          <p:nvPr/>
        </p:nvPicPr>
        <p:blipFill rotWithShape="1">
          <a:blip r:embed="rId4">
            <a:alphaModFix/>
          </a:blip>
          <a:srcRect/>
          <a:stretch/>
        </p:blipFill>
        <p:spPr>
          <a:xfrm>
            <a:off x="5924625" y="2629908"/>
            <a:ext cx="172539" cy="172042"/>
          </a:xfrm>
          <a:prstGeom prst="rect">
            <a:avLst/>
          </a:prstGeom>
          <a:noFill/>
          <a:ln>
            <a:noFill/>
          </a:ln>
        </p:spPr>
      </p:pic>
      <p:pic>
        <p:nvPicPr>
          <p:cNvPr id="178" name="Google Shape;178;p28"/>
          <p:cNvPicPr preferRelativeResize="0"/>
          <p:nvPr/>
        </p:nvPicPr>
        <p:blipFill rotWithShape="1">
          <a:blip r:embed="rId4">
            <a:alphaModFix/>
          </a:blip>
          <a:srcRect/>
          <a:stretch/>
        </p:blipFill>
        <p:spPr>
          <a:xfrm>
            <a:off x="6828942" y="2426402"/>
            <a:ext cx="172539" cy="172042"/>
          </a:xfrm>
          <a:prstGeom prst="rect">
            <a:avLst/>
          </a:prstGeom>
          <a:noFill/>
          <a:ln>
            <a:noFill/>
          </a:ln>
        </p:spPr>
      </p:pic>
      <p:pic>
        <p:nvPicPr>
          <p:cNvPr id="179" name="Google Shape;179;p28"/>
          <p:cNvPicPr preferRelativeResize="0"/>
          <p:nvPr/>
        </p:nvPicPr>
        <p:blipFill rotWithShape="1">
          <a:blip r:embed="rId4">
            <a:alphaModFix/>
          </a:blip>
          <a:srcRect/>
          <a:stretch/>
        </p:blipFill>
        <p:spPr>
          <a:xfrm>
            <a:off x="7196829" y="2409006"/>
            <a:ext cx="172539" cy="172042"/>
          </a:xfrm>
          <a:prstGeom prst="rect">
            <a:avLst/>
          </a:prstGeom>
          <a:noFill/>
          <a:ln>
            <a:noFill/>
          </a:ln>
        </p:spPr>
      </p:pic>
      <p:pic>
        <p:nvPicPr>
          <p:cNvPr id="180" name="Google Shape;180;p28"/>
          <p:cNvPicPr preferRelativeResize="0"/>
          <p:nvPr/>
        </p:nvPicPr>
        <p:blipFill rotWithShape="1">
          <a:blip r:embed="rId4">
            <a:alphaModFix/>
          </a:blip>
          <a:srcRect/>
          <a:stretch/>
        </p:blipFill>
        <p:spPr>
          <a:xfrm rot="-578270">
            <a:off x="7869891" y="2267692"/>
            <a:ext cx="172539" cy="172042"/>
          </a:xfrm>
          <a:prstGeom prst="rect">
            <a:avLst/>
          </a:prstGeom>
          <a:noFill/>
          <a:ln>
            <a:noFill/>
          </a:ln>
        </p:spPr>
      </p:pic>
      <p:pic>
        <p:nvPicPr>
          <p:cNvPr id="181" name="Google Shape;181;p28"/>
          <p:cNvPicPr preferRelativeResize="0"/>
          <p:nvPr/>
        </p:nvPicPr>
        <p:blipFill rotWithShape="1">
          <a:blip r:embed="rId4">
            <a:alphaModFix/>
          </a:blip>
          <a:srcRect/>
          <a:stretch/>
        </p:blipFill>
        <p:spPr>
          <a:xfrm>
            <a:off x="7856692" y="1778085"/>
            <a:ext cx="132917" cy="169018"/>
          </a:xfrm>
          <a:prstGeom prst="rect">
            <a:avLst/>
          </a:prstGeom>
          <a:noFill/>
          <a:ln>
            <a:noFill/>
          </a:ln>
        </p:spPr>
      </p:pic>
      <p:sp>
        <p:nvSpPr>
          <p:cNvPr id="182" name="Google Shape;182;p28"/>
          <p:cNvSpPr/>
          <p:nvPr/>
        </p:nvSpPr>
        <p:spPr>
          <a:xfrm>
            <a:off x="2471574" y="2836280"/>
            <a:ext cx="1306503" cy="1293953"/>
          </a:xfrm>
          <a:custGeom>
            <a:avLst/>
            <a:gdLst/>
            <a:ahLst/>
            <a:cxnLst/>
            <a:rect l="l" t="t" r="r" b="b"/>
            <a:pathLst>
              <a:path w="2160" h="2160" extrusionOk="0">
                <a:moveTo>
                  <a:pt x="1080" y="0"/>
                </a:moveTo>
                <a:lnTo>
                  <a:pt x="991" y="3"/>
                </a:lnTo>
                <a:lnTo>
                  <a:pt x="905" y="14"/>
                </a:lnTo>
                <a:lnTo>
                  <a:pt x="820" y="31"/>
                </a:lnTo>
                <a:lnTo>
                  <a:pt x="739" y="55"/>
                </a:lnTo>
                <a:lnTo>
                  <a:pt x="660" y="84"/>
                </a:lnTo>
                <a:lnTo>
                  <a:pt x="584" y="120"/>
                </a:lnTo>
                <a:lnTo>
                  <a:pt x="511" y="161"/>
                </a:lnTo>
                <a:lnTo>
                  <a:pt x="442" y="208"/>
                </a:lnTo>
                <a:lnTo>
                  <a:pt x="377" y="260"/>
                </a:lnTo>
                <a:lnTo>
                  <a:pt x="316" y="316"/>
                </a:lnTo>
                <a:lnTo>
                  <a:pt x="260" y="377"/>
                </a:lnTo>
                <a:lnTo>
                  <a:pt x="208" y="442"/>
                </a:lnTo>
                <a:lnTo>
                  <a:pt x="162" y="511"/>
                </a:lnTo>
                <a:lnTo>
                  <a:pt x="121" y="583"/>
                </a:lnTo>
                <a:lnTo>
                  <a:pt x="85" y="659"/>
                </a:lnTo>
                <a:lnTo>
                  <a:pt x="55" y="738"/>
                </a:lnTo>
                <a:lnTo>
                  <a:pt x="31" y="820"/>
                </a:lnTo>
                <a:lnTo>
                  <a:pt x="14" y="904"/>
                </a:lnTo>
                <a:lnTo>
                  <a:pt x="4" y="991"/>
                </a:lnTo>
                <a:lnTo>
                  <a:pt x="0" y="1080"/>
                </a:lnTo>
                <a:lnTo>
                  <a:pt x="4" y="1168"/>
                </a:lnTo>
                <a:lnTo>
                  <a:pt x="14" y="1255"/>
                </a:lnTo>
                <a:lnTo>
                  <a:pt x="31" y="1339"/>
                </a:lnTo>
                <a:lnTo>
                  <a:pt x="55" y="1421"/>
                </a:lnTo>
                <a:lnTo>
                  <a:pt x="85" y="1500"/>
                </a:lnTo>
                <a:lnTo>
                  <a:pt x="121" y="1576"/>
                </a:lnTo>
                <a:lnTo>
                  <a:pt x="162" y="1649"/>
                </a:lnTo>
                <a:lnTo>
                  <a:pt x="208" y="1717"/>
                </a:lnTo>
                <a:lnTo>
                  <a:pt x="260" y="1782"/>
                </a:lnTo>
                <a:lnTo>
                  <a:pt x="316" y="1843"/>
                </a:lnTo>
                <a:lnTo>
                  <a:pt x="377" y="1900"/>
                </a:lnTo>
                <a:lnTo>
                  <a:pt x="442" y="1951"/>
                </a:lnTo>
                <a:lnTo>
                  <a:pt x="511" y="1998"/>
                </a:lnTo>
                <a:lnTo>
                  <a:pt x="584" y="2039"/>
                </a:lnTo>
                <a:lnTo>
                  <a:pt x="660" y="2075"/>
                </a:lnTo>
                <a:lnTo>
                  <a:pt x="739" y="2105"/>
                </a:lnTo>
                <a:lnTo>
                  <a:pt x="820" y="2128"/>
                </a:lnTo>
                <a:lnTo>
                  <a:pt x="905" y="2145"/>
                </a:lnTo>
                <a:lnTo>
                  <a:pt x="991" y="2156"/>
                </a:lnTo>
                <a:lnTo>
                  <a:pt x="1080" y="2160"/>
                </a:lnTo>
                <a:lnTo>
                  <a:pt x="1169" y="2156"/>
                </a:lnTo>
                <a:lnTo>
                  <a:pt x="1255" y="2145"/>
                </a:lnTo>
                <a:lnTo>
                  <a:pt x="1340" y="2128"/>
                </a:lnTo>
                <a:lnTo>
                  <a:pt x="1421" y="2105"/>
                </a:lnTo>
                <a:lnTo>
                  <a:pt x="1500" y="2075"/>
                </a:lnTo>
                <a:lnTo>
                  <a:pt x="1576" y="2039"/>
                </a:lnTo>
                <a:lnTo>
                  <a:pt x="1649" y="1998"/>
                </a:lnTo>
                <a:lnTo>
                  <a:pt x="1718" y="1951"/>
                </a:lnTo>
                <a:lnTo>
                  <a:pt x="1783" y="1900"/>
                </a:lnTo>
                <a:lnTo>
                  <a:pt x="1844" y="1843"/>
                </a:lnTo>
                <a:lnTo>
                  <a:pt x="1900" y="1782"/>
                </a:lnTo>
                <a:lnTo>
                  <a:pt x="1952" y="1717"/>
                </a:lnTo>
                <a:lnTo>
                  <a:pt x="1998" y="1649"/>
                </a:lnTo>
                <a:lnTo>
                  <a:pt x="2039" y="1576"/>
                </a:lnTo>
                <a:lnTo>
                  <a:pt x="2075" y="1500"/>
                </a:lnTo>
                <a:lnTo>
                  <a:pt x="2105" y="1421"/>
                </a:lnTo>
                <a:lnTo>
                  <a:pt x="2129" y="1339"/>
                </a:lnTo>
                <a:lnTo>
                  <a:pt x="2146" y="1255"/>
                </a:lnTo>
                <a:lnTo>
                  <a:pt x="2156" y="1168"/>
                </a:lnTo>
                <a:lnTo>
                  <a:pt x="2160" y="1080"/>
                </a:lnTo>
                <a:lnTo>
                  <a:pt x="2156" y="991"/>
                </a:lnTo>
                <a:lnTo>
                  <a:pt x="2146" y="904"/>
                </a:lnTo>
                <a:lnTo>
                  <a:pt x="2129" y="820"/>
                </a:lnTo>
                <a:lnTo>
                  <a:pt x="2105" y="738"/>
                </a:lnTo>
                <a:lnTo>
                  <a:pt x="2075" y="659"/>
                </a:lnTo>
                <a:lnTo>
                  <a:pt x="2039" y="583"/>
                </a:lnTo>
                <a:lnTo>
                  <a:pt x="1998" y="511"/>
                </a:lnTo>
                <a:lnTo>
                  <a:pt x="1952" y="442"/>
                </a:lnTo>
                <a:lnTo>
                  <a:pt x="1900" y="377"/>
                </a:lnTo>
                <a:lnTo>
                  <a:pt x="1844" y="316"/>
                </a:lnTo>
                <a:lnTo>
                  <a:pt x="1783" y="260"/>
                </a:lnTo>
                <a:lnTo>
                  <a:pt x="1718" y="208"/>
                </a:lnTo>
                <a:lnTo>
                  <a:pt x="1649" y="161"/>
                </a:lnTo>
                <a:lnTo>
                  <a:pt x="1576" y="120"/>
                </a:lnTo>
                <a:lnTo>
                  <a:pt x="1500" y="84"/>
                </a:lnTo>
                <a:lnTo>
                  <a:pt x="1421" y="55"/>
                </a:lnTo>
                <a:lnTo>
                  <a:pt x="1340" y="31"/>
                </a:lnTo>
                <a:lnTo>
                  <a:pt x="1255" y="14"/>
                </a:lnTo>
                <a:lnTo>
                  <a:pt x="1169" y="3"/>
                </a:lnTo>
                <a:lnTo>
                  <a:pt x="1080" y="0"/>
                </a:lnTo>
                <a:close/>
              </a:path>
            </a:pathLst>
          </a:custGeom>
          <a:solidFill>
            <a:srgbClr val="1D78B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lt1"/>
              </a:solidFill>
              <a:latin typeface="Corbel"/>
              <a:ea typeface="Corbel"/>
              <a:cs typeface="Corbel"/>
              <a:sym typeface="Corbel"/>
            </a:endParaRPr>
          </a:p>
          <a:p>
            <a:pPr marL="0" marR="0" lvl="0" indent="0" algn="ctr" rtl="0">
              <a:lnSpc>
                <a:spcPct val="100000"/>
              </a:lnSpc>
              <a:spcBef>
                <a:spcPts val="0"/>
              </a:spcBef>
              <a:spcAft>
                <a:spcPts val="0"/>
              </a:spcAft>
              <a:buClr>
                <a:srgbClr val="000000"/>
              </a:buClr>
              <a:buSzPts val="1100"/>
              <a:buFont typeface="Arial"/>
              <a:buNone/>
            </a:pPr>
            <a:endParaRPr sz="1100" b="1" i="0" u="none" strike="noStrike" cap="none" dirty="0">
              <a:solidFill>
                <a:schemeClr val="lt1"/>
              </a:solidFill>
              <a:latin typeface="Corbel"/>
              <a:ea typeface="Corbel"/>
              <a:cs typeface="Corbel"/>
              <a:sym typeface="Corbel"/>
            </a:endParaRPr>
          </a:p>
          <a:p>
            <a:pPr marL="0" marR="0" lvl="0" indent="0" algn="ctr" rtl="0">
              <a:lnSpc>
                <a:spcPct val="100000"/>
              </a:lnSpc>
              <a:spcBef>
                <a:spcPts val="0"/>
              </a:spcBef>
              <a:spcAft>
                <a:spcPts val="0"/>
              </a:spcAft>
              <a:buClr>
                <a:srgbClr val="000000"/>
              </a:buClr>
              <a:buSzPts val="1000"/>
              <a:buFont typeface="Arial"/>
              <a:buNone/>
            </a:pPr>
            <a:r>
              <a:rPr lang="es-ES" sz="900" b="0" i="0" u="none" strike="noStrike" cap="none" dirty="0">
                <a:solidFill>
                  <a:schemeClr val="lt1"/>
                </a:solidFill>
                <a:latin typeface="Lato"/>
                <a:ea typeface="Lato"/>
                <a:cs typeface="Lato"/>
                <a:sym typeface="Lato"/>
              </a:rPr>
              <a:t>Diseñado y ensamblado en los</a:t>
            </a:r>
          </a:p>
          <a:p>
            <a:pPr marL="0" marR="0" lvl="0" indent="0" algn="ctr" rtl="0">
              <a:lnSpc>
                <a:spcPct val="100000"/>
              </a:lnSpc>
              <a:spcBef>
                <a:spcPts val="0"/>
              </a:spcBef>
              <a:spcAft>
                <a:spcPts val="0"/>
              </a:spcAft>
              <a:buClr>
                <a:srgbClr val="000000"/>
              </a:buClr>
              <a:buSzPts val="1000"/>
              <a:buFont typeface="Arial"/>
              <a:buNone/>
            </a:pPr>
            <a:r>
              <a:rPr lang="es-ES" sz="900" b="0" i="0" u="none" strike="noStrike" cap="none" dirty="0">
                <a:solidFill>
                  <a:schemeClr val="lt1"/>
                </a:solidFill>
                <a:latin typeface="Lato"/>
                <a:ea typeface="Lato"/>
                <a:cs typeface="Lato"/>
                <a:sym typeface="Lato"/>
              </a:rPr>
              <a:t>EE. UU.</a:t>
            </a:r>
            <a:endParaRPr sz="900" b="0" i="0" u="none" strike="noStrike" cap="none" dirty="0">
              <a:solidFill>
                <a:srgbClr val="000000"/>
              </a:solidFill>
              <a:latin typeface="Lato"/>
              <a:ea typeface="Lato"/>
              <a:cs typeface="Lato"/>
              <a:sym typeface="Lato"/>
            </a:endParaRPr>
          </a:p>
        </p:txBody>
      </p:sp>
      <p:pic>
        <p:nvPicPr>
          <p:cNvPr id="183" name="Google Shape;183;p28"/>
          <p:cNvPicPr preferRelativeResize="0"/>
          <p:nvPr/>
        </p:nvPicPr>
        <p:blipFill rotWithShape="1">
          <a:blip r:embed="rId5">
            <a:alphaModFix/>
          </a:blip>
          <a:srcRect/>
          <a:stretch/>
        </p:blipFill>
        <p:spPr>
          <a:xfrm>
            <a:off x="2769350" y="2994726"/>
            <a:ext cx="645905" cy="519375"/>
          </a:xfrm>
          <a:prstGeom prst="rect">
            <a:avLst/>
          </a:prstGeom>
          <a:noFill/>
          <a:ln>
            <a:noFill/>
          </a:ln>
        </p:spPr>
      </p:pic>
      <p:pic>
        <p:nvPicPr>
          <p:cNvPr id="184" name="Google Shape;184;p28"/>
          <p:cNvPicPr preferRelativeResize="0"/>
          <p:nvPr/>
        </p:nvPicPr>
        <p:blipFill rotWithShape="1">
          <a:blip r:embed="rId4">
            <a:alphaModFix/>
          </a:blip>
          <a:srcRect/>
          <a:stretch/>
        </p:blipFill>
        <p:spPr>
          <a:xfrm>
            <a:off x="4632778" y="2464087"/>
            <a:ext cx="172539" cy="172042"/>
          </a:xfrm>
          <a:prstGeom prst="rect">
            <a:avLst/>
          </a:prstGeom>
          <a:noFill/>
          <a:ln>
            <a:noFill/>
          </a:ln>
        </p:spPr>
      </p:pic>
      <p:pic>
        <p:nvPicPr>
          <p:cNvPr id="185" name="Google Shape;185;p28"/>
          <p:cNvPicPr preferRelativeResize="0"/>
          <p:nvPr/>
        </p:nvPicPr>
        <p:blipFill rotWithShape="1">
          <a:blip r:embed="rId4">
            <a:alphaModFix/>
          </a:blip>
          <a:srcRect/>
          <a:stretch/>
        </p:blipFill>
        <p:spPr>
          <a:xfrm>
            <a:off x="4624693" y="2354275"/>
            <a:ext cx="172539" cy="172042"/>
          </a:xfrm>
          <a:prstGeom prst="rect">
            <a:avLst/>
          </a:prstGeom>
          <a:noFill/>
          <a:ln>
            <a:noFill/>
          </a:ln>
        </p:spPr>
      </p:pic>
      <p:pic>
        <p:nvPicPr>
          <p:cNvPr id="186" name="Google Shape;186;p28"/>
          <p:cNvPicPr preferRelativeResize="0"/>
          <p:nvPr/>
        </p:nvPicPr>
        <p:blipFill rotWithShape="1">
          <a:blip r:embed="rId4">
            <a:alphaModFix/>
          </a:blip>
          <a:srcRect/>
          <a:stretch/>
        </p:blipFill>
        <p:spPr>
          <a:xfrm>
            <a:off x="6054248" y="1906485"/>
            <a:ext cx="172539" cy="172042"/>
          </a:xfrm>
          <a:prstGeom prst="rect">
            <a:avLst/>
          </a:prstGeom>
          <a:noFill/>
          <a:ln>
            <a:noFill/>
          </a:ln>
        </p:spPr>
      </p:pic>
      <p:pic>
        <p:nvPicPr>
          <p:cNvPr id="187" name="Google Shape;187;p28"/>
          <p:cNvPicPr preferRelativeResize="0"/>
          <p:nvPr/>
        </p:nvPicPr>
        <p:blipFill rotWithShape="1">
          <a:blip r:embed="rId4">
            <a:alphaModFix/>
          </a:blip>
          <a:srcRect/>
          <a:stretch/>
        </p:blipFill>
        <p:spPr>
          <a:xfrm>
            <a:off x="6010316" y="2084825"/>
            <a:ext cx="172539" cy="172042"/>
          </a:xfrm>
          <a:prstGeom prst="rect">
            <a:avLst/>
          </a:prstGeom>
          <a:noFill/>
          <a:ln>
            <a:noFill/>
          </a:ln>
        </p:spPr>
      </p:pic>
      <p:pic>
        <p:nvPicPr>
          <p:cNvPr id="188" name="Google Shape;188;p28"/>
          <p:cNvPicPr preferRelativeResize="0"/>
          <p:nvPr/>
        </p:nvPicPr>
        <p:blipFill rotWithShape="1">
          <a:blip r:embed="rId4">
            <a:alphaModFix/>
          </a:blip>
          <a:srcRect/>
          <a:stretch/>
        </p:blipFill>
        <p:spPr>
          <a:xfrm>
            <a:off x="6217484" y="2145252"/>
            <a:ext cx="172539" cy="172042"/>
          </a:xfrm>
          <a:prstGeom prst="rect">
            <a:avLst/>
          </a:prstGeom>
          <a:noFill/>
          <a:ln>
            <a:noFill/>
          </a:ln>
        </p:spPr>
      </p:pic>
      <p:sp>
        <p:nvSpPr>
          <p:cNvPr id="189" name="Google Shape;189;p28"/>
          <p:cNvSpPr txBox="1"/>
          <p:nvPr/>
        </p:nvSpPr>
        <p:spPr>
          <a:xfrm>
            <a:off x="0" y="76200"/>
            <a:ext cx="9144000" cy="407774"/>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200" b="0" i="0" u="none" strike="noStrike" cap="none" dirty="0">
                <a:solidFill>
                  <a:schemeClr val="dk1"/>
                </a:solidFill>
                <a:latin typeface="Lato"/>
                <a:ea typeface="Lato"/>
                <a:cs typeface="Lato"/>
                <a:sym typeface="Lato"/>
              </a:rPr>
              <a:t>El líder en tecnología para monitoreo de audio por más de 40 años</a:t>
            </a:r>
            <a:endParaRPr sz="2200" b="0" i="0" u="none" strike="noStrike" cap="none" dirty="0">
              <a:solidFill>
                <a:schemeClr val="dk1"/>
              </a:solidFill>
              <a:latin typeface="Lato"/>
              <a:ea typeface="Lato"/>
              <a:cs typeface="Lato"/>
              <a:sym typeface="Lato"/>
            </a:endParaRPr>
          </a:p>
        </p:txBody>
      </p:sp>
      <p:sp>
        <p:nvSpPr>
          <p:cNvPr id="190" name="Google Shape;190;p28"/>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46"/>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419" name="Google Shape;419;p46"/>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20" name="Google Shape;420;p46"/>
          <p:cNvSpPr txBox="1"/>
          <p:nvPr/>
        </p:nvSpPr>
        <p:spPr>
          <a:xfrm>
            <a:off x="272050" y="123075"/>
            <a:ext cx="8427000" cy="43855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2"/>
              </a:buClr>
              <a:buSzPts val="3400"/>
              <a:buFont typeface="Arial"/>
              <a:buNone/>
            </a:pPr>
            <a:r>
              <a:rPr lang="en-US" sz="2400" dirty="0" err="1">
                <a:solidFill>
                  <a:schemeClr val="dk1"/>
                </a:solidFill>
                <a:latin typeface="Lato"/>
                <a:ea typeface="Lato"/>
                <a:cs typeface="Lato"/>
                <a:sym typeface="Lato"/>
              </a:rPr>
              <a:t>Paquete</a:t>
            </a:r>
            <a:r>
              <a:rPr lang="en-US" sz="2400" dirty="0">
                <a:solidFill>
                  <a:schemeClr val="dk1"/>
                </a:solidFill>
                <a:latin typeface="Lato"/>
                <a:ea typeface="Lato"/>
                <a:cs typeface="Lato"/>
                <a:sym typeface="Lato"/>
              </a:rPr>
              <a:t> de </a:t>
            </a:r>
            <a:r>
              <a:rPr lang="en-US" sz="2400" dirty="0" err="1">
                <a:solidFill>
                  <a:schemeClr val="dk1"/>
                </a:solidFill>
                <a:latin typeface="Lato"/>
                <a:ea typeface="Lato"/>
                <a:cs typeface="Lato"/>
                <a:sym typeface="Lato"/>
              </a:rPr>
              <a:t>Analíticas</a:t>
            </a:r>
            <a:r>
              <a:rPr lang="en-US" sz="2400" dirty="0">
                <a:solidFill>
                  <a:schemeClr val="dk1"/>
                </a:solidFill>
                <a:latin typeface="Lato"/>
                <a:ea typeface="Lato"/>
                <a:cs typeface="Lato"/>
                <a:sym typeface="Lato"/>
              </a:rPr>
              <a:t> para audio</a:t>
            </a:r>
            <a:endParaRPr dirty="0"/>
          </a:p>
        </p:txBody>
      </p:sp>
      <p:sp>
        <p:nvSpPr>
          <p:cNvPr id="421" name="Google Shape;421;p46"/>
          <p:cNvSpPr txBox="1"/>
          <p:nvPr/>
        </p:nvSpPr>
        <p:spPr>
          <a:xfrm>
            <a:off x="196650" y="596000"/>
            <a:ext cx="8750700" cy="1692741"/>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Lato"/>
              <a:buChar char="●"/>
            </a:pPr>
            <a:r>
              <a:rPr lang="es-ES" dirty="0">
                <a:latin typeface="Lato"/>
                <a:ea typeface="Lato"/>
                <a:cs typeface="Lato"/>
                <a:sym typeface="Lato"/>
              </a:rPr>
              <a:t>Las analíticas para audio aíslan e identifican patrones de sonido específicos del sonido ambiental general, al igual que lo hace el oído humano. A los pocos segundos de identificar el sonido específico, como agresión verbal, ruptura de cristales o una explosión, el sistema enviará automáticamente una alerta.</a:t>
            </a:r>
            <a:endParaRPr dirty="0">
              <a:latin typeface="Lato"/>
              <a:ea typeface="Lato"/>
              <a:cs typeface="Lato"/>
              <a:sym typeface="Lato"/>
            </a:endParaRPr>
          </a:p>
          <a:p>
            <a:pPr marL="457200" lvl="0" indent="0" algn="l" rtl="0">
              <a:spcBef>
                <a:spcPts val="0"/>
              </a:spcBef>
              <a:spcAft>
                <a:spcPts val="0"/>
              </a:spcAft>
              <a:buNone/>
            </a:pPr>
            <a:endParaRPr dirty="0">
              <a:latin typeface="Lato"/>
              <a:ea typeface="Lato"/>
              <a:cs typeface="Lato"/>
              <a:sym typeface="Lato"/>
            </a:endParaRPr>
          </a:p>
          <a:p>
            <a:pPr marL="457200" lvl="0" indent="-317500" algn="l" rtl="0">
              <a:spcBef>
                <a:spcPts val="0"/>
              </a:spcBef>
              <a:spcAft>
                <a:spcPts val="0"/>
              </a:spcAft>
              <a:buSzPts val="1400"/>
              <a:buFont typeface="Lato"/>
              <a:buChar char="●"/>
            </a:pPr>
            <a:r>
              <a:rPr lang="es-ES" b="1" dirty="0">
                <a:latin typeface="Lato"/>
                <a:ea typeface="Lato"/>
                <a:cs typeface="Lato"/>
                <a:sym typeface="Lato"/>
              </a:rPr>
              <a:t>Las analíticas de audio se incluyen con todos los dispositivos </a:t>
            </a:r>
            <a:r>
              <a:rPr lang="es-ES" b="1" dirty="0" err="1">
                <a:latin typeface="Lato"/>
                <a:ea typeface="Lato"/>
                <a:cs typeface="Lato"/>
                <a:sym typeface="Lato"/>
              </a:rPr>
              <a:t>DigiFact</a:t>
            </a:r>
            <a:r>
              <a:rPr lang="es-ES" b="1" dirty="0">
                <a:latin typeface="Lato"/>
                <a:ea typeface="Lato"/>
                <a:cs typeface="Lato"/>
                <a:sym typeface="Lato"/>
              </a:rPr>
              <a:t> sin cargo adicional ni tarifa de mantenimiento anual</a:t>
            </a:r>
            <a:r>
              <a:rPr lang="en" b="1" dirty="0">
                <a:latin typeface="Lato"/>
                <a:ea typeface="Lato"/>
                <a:cs typeface="Lato"/>
                <a:sym typeface="Lato"/>
              </a:rPr>
              <a:t>.</a:t>
            </a:r>
            <a:endParaRPr b="1" dirty="0">
              <a:latin typeface="Lato"/>
              <a:ea typeface="Lato"/>
              <a:cs typeface="Lato"/>
              <a:sym typeface="Lato"/>
            </a:endParaRPr>
          </a:p>
        </p:txBody>
      </p:sp>
      <p:pic>
        <p:nvPicPr>
          <p:cNvPr id="422" name="Google Shape;422;p46"/>
          <p:cNvPicPr preferRelativeResize="0"/>
          <p:nvPr/>
        </p:nvPicPr>
        <p:blipFill>
          <a:blip r:embed="rId3">
            <a:alphaModFix/>
          </a:blip>
          <a:stretch>
            <a:fillRect/>
          </a:stretch>
        </p:blipFill>
        <p:spPr>
          <a:xfrm>
            <a:off x="2458749" y="2069725"/>
            <a:ext cx="2654676" cy="2122800"/>
          </a:xfrm>
          <a:prstGeom prst="rect">
            <a:avLst/>
          </a:prstGeom>
          <a:noFill/>
          <a:ln>
            <a:noFill/>
          </a:ln>
        </p:spPr>
      </p:pic>
      <p:pic>
        <p:nvPicPr>
          <p:cNvPr id="423" name="Google Shape;423;p46"/>
          <p:cNvPicPr preferRelativeResize="0"/>
          <p:nvPr/>
        </p:nvPicPr>
        <p:blipFill>
          <a:blip r:embed="rId4">
            <a:alphaModFix/>
          </a:blip>
          <a:stretch>
            <a:fillRect/>
          </a:stretch>
        </p:blipFill>
        <p:spPr>
          <a:xfrm>
            <a:off x="6144550" y="2196837"/>
            <a:ext cx="2171484" cy="1310399"/>
          </a:xfrm>
          <a:prstGeom prst="rect">
            <a:avLst/>
          </a:prstGeom>
          <a:noFill/>
          <a:ln>
            <a:noFill/>
          </a:ln>
        </p:spPr>
      </p:pic>
      <p:pic>
        <p:nvPicPr>
          <p:cNvPr id="424" name="Google Shape;424;p46"/>
          <p:cNvPicPr preferRelativeResize="0"/>
          <p:nvPr/>
        </p:nvPicPr>
        <p:blipFill>
          <a:blip r:embed="rId5">
            <a:alphaModFix/>
          </a:blip>
          <a:stretch>
            <a:fillRect/>
          </a:stretch>
        </p:blipFill>
        <p:spPr>
          <a:xfrm>
            <a:off x="5014200" y="3196252"/>
            <a:ext cx="1882624" cy="1310400"/>
          </a:xfrm>
          <a:prstGeom prst="rect">
            <a:avLst/>
          </a:prstGeom>
          <a:noFill/>
          <a:ln>
            <a:noFill/>
          </a:ln>
        </p:spPr>
      </p:pic>
      <p:pic>
        <p:nvPicPr>
          <p:cNvPr id="425" name="Google Shape;425;p46"/>
          <p:cNvPicPr preferRelativeResize="0"/>
          <p:nvPr/>
        </p:nvPicPr>
        <p:blipFill>
          <a:blip r:embed="rId6">
            <a:alphaModFix/>
          </a:blip>
          <a:stretch>
            <a:fillRect/>
          </a:stretch>
        </p:blipFill>
        <p:spPr>
          <a:xfrm>
            <a:off x="-245275" y="2225651"/>
            <a:ext cx="1967825" cy="1652975"/>
          </a:xfrm>
          <a:prstGeom prst="rect">
            <a:avLst/>
          </a:prstGeom>
          <a:noFill/>
          <a:ln>
            <a:noFill/>
          </a:ln>
        </p:spPr>
      </p:pic>
      <p:cxnSp>
        <p:nvCxnSpPr>
          <p:cNvPr id="426" name="Google Shape;426;p46"/>
          <p:cNvCxnSpPr/>
          <p:nvPr/>
        </p:nvCxnSpPr>
        <p:spPr>
          <a:xfrm>
            <a:off x="1289350" y="3052125"/>
            <a:ext cx="1169400" cy="0"/>
          </a:xfrm>
          <a:prstGeom prst="straightConnector1">
            <a:avLst/>
          </a:prstGeom>
          <a:noFill/>
          <a:ln w="76200" cap="flat" cmpd="sng">
            <a:solidFill>
              <a:schemeClr val="dk2"/>
            </a:solidFill>
            <a:prstDash val="solid"/>
            <a:round/>
            <a:headEnd type="none" w="med" len="med"/>
            <a:tailEnd type="triangle" w="med" len="med"/>
          </a:ln>
        </p:spPr>
      </p:cxnSp>
      <p:pic>
        <p:nvPicPr>
          <p:cNvPr id="427" name="Google Shape;427;p46"/>
          <p:cNvPicPr preferRelativeResize="0"/>
          <p:nvPr/>
        </p:nvPicPr>
        <p:blipFill rotWithShape="1">
          <a:blip r:embed="rId7">
            <a:alphaModFix/>
          </a:blip>
          <a:srcRect/>
          <a:stretch/>
        </p:blipFill>
        <p:spPr>
          <a:xfrm>
            <a:off x="7176150" y="3434425"/>
            <a:ext cx="1848450" cy="1197375"/>
          </a:xfrm>
          <a:prstGeom prst="rect">
            <a:avLst/>
          </a:prstGeom>
          <a:noFill/>
          <a:ln>
            <a:noFill/>
          </a:ln>
        </p:spPr>
      </p:pic>
      <p:sp>
        <p:nvSpPr>
          <p:cNvPr id="428" name="Google Shape;428;p46"/>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47"/>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435" name="Google Shape;435;p47"/>
          <p:cNvSpPr txBox="1"/>
          <p:nvPr/>
        </p:nvSpPr>
        <p:spPr>
          <a:xfrm>
            <a:off x="1306800" y="1839225"/>
            <a:ext cx="6530400" cy="5925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3400" b="0" i="0" u="none" strike="noStrike" cap="none" dirty="0" err="1">
                <a:solidFill>
                  <a:schemeClr val="dk1"/>
                </a:solidFill>
                <a:latin typeface="Lato"/>
                <a:ea typeface="Lato"/>
                <a:cs typeface="Lato"/>
                <a:sym typeface="Lato"/>
              </a:rPr>
              <a:t>Línea</a:t>
            </a:r>
            <a:r>
              <a:rPr lang="en-US" sz="3400" b="0" i="0" u="none" strike="noStrike" cap="none" dirty="0">
                <a:solidFill>
                  <a:schemeClr val="dk1"/>
                </a:solidFill>
                <a:latin typeface="Lato"/>
                <a:ea typeface="Lato"/>
                <a:cs typeface="Lato"/>
                <a:sym typeface="Lato"/>
              </a:rPr>
              <a:t> de </a:t>
            </a:r>
            <a:r>
              <a:rPr lang="en-US" sz="3400" dirty="0" err="1">
                <a:solidFill>
                  <a:schemeClr val="dk1"/>
                </a:solidFill>
                <a:latin typeface="Lato"/>
                <a:ea typeface="Lato"/>
                <a:cs typeface="Lato"/>
                <a:sym typeface="Lato"/>
              </a:rPr>
              <a:t>P</a:t>
            </a:r>
            <a:r>
              <a:rPr lang="en-US" sz="3400" b="0" i="0" u="none" strike="noStrike" cap="none" dirty="0" err="1">
                <a:solidFill>
                  <a:schemeClr val="dk1"/>
                </a:solidFill>
                <a:latin typeface="Lato"/>
                <a:ea typeface="Lato"/>
                <a:cs typeface="Lato"/>
                <a:sym typeface="Lato"/>
              </a:rPr>
              <a:t>roductos</a:t>
            </a:r>
            <a:r>
              <a:rPr lang="en-US" sz="3400" b="0" i="0" u="none" strike="noStrike" cap="none" dirty="0">
                <a:solidFill>
                  <a:schemeClr val="dk1"/>
                </a:solidFill>
                <a:latin typeface="Lato"/>
                <a:ea typeface="Lato"/>
                <a:cs typeface="Lato"/>
                <a:sym typeface="Lato"/>
              </a:rPr>
              <a:t> </a:t>
            </a:r>
            <a:r>
              <a:rPr lang="en-US" sz="3400" b="0" i="0" u="none" strike="noStrike" cap="none" dirty="0" err="1">
                <a:solidFill>
                  <a:schemeClr val="dk1"/>
                </a:solidFill>
                <a:latin typeface="Lato"/>
                <a:ea typeface="Lato"/>
                <a:cs typeface="Lato"/>
                <a:sym typeface="Lato"/>
              </a:rPr>
              <a:t>Louroe</a:t>
            </a:r>
            <a:endParaRPr sz="3400" b="0" i="0" u="none" strike="noStrike" cap="none" dirty="0">
              <a:solidFill>
                <a:schemeClr val="dk1"/>
              </a:solidFill>
              <a:latin typeface="Lato"/>
              <a:ea typeface="Lato"/>
              <a:cs typeface="Lato"/>
              <a:sym typeface="Lato"/>
            </a:endParaRPr>
          </a:p>
        </p:txBody>
      </p:sp>
      <p:sp>
        <p:nvSpPr>
          <p:cNvPr id="436" name="Google Shape;436;p47"/>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37" name="Google Shape;437;p47"/>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48"/>
          <p:cNvSpPr txBox="1"/>
          <p:nvPr/>
        </p:nvSpPr>
        <p:spPr>
          <a:xfrm>
            <a:off x="1352550" y="121575"/>
            <a:ext cx="6530400" cy="438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dirty="0" err="1">
                <a:solidFill>
                  <a:schemeClr val="dk1"/>
                </a:solidFill>
                <a:latin typeface="Lato"/>
                <a:ea typeface="Lato"/>
                <a:cs typeface="Lato"/>
                <a:sym typeface="Lato"/>
              </a:rPr>
              <a:t>Micrófonos</a:t>
            </a:r>
            <a:r>
              <a:rPr lang="en-US" sz="2400" dirty="0">
                <a:solidFill>
                  <a:schemeClr val="dk1"/>
                </a:solidFill>
                <a:latin typeface="Lato"/>
                <a:ea typeface="Lato"/>
                <a:cs typeface="Lato"/>
                <a:sym typeface="Lato"/>
              </a:rPr>
              <a:t> con </a:t>
            </a:r>
            <a:r>
              <a:rPr lang="en-US" sz="2400" dirty="0" err="1">
                <a:solidFill>
                  <a:schemeClr val="dk1"/>
                </a:solidFill>
                <a:latin typeface="Lato"/>
                <a:ea typeface="Lato"/>
                <a:cs typeface="Lato"/>
                <a:sym typeface="Lato"/>
              </a:rPr>
              <a:t>Altavoz</a:t>
            </a:r>
            <a:r>
              <a:rPr lang="en-US" sz="2400" dirty="0">
                <a:solidFill>
                  <a:schemeClr val="dk1"/>
                </a:solidFill>
                <a:latin typeface="Lato"/>
                <a:ea typeface="Lato"/>
                <a:cs typeface="Lato"/>
                <a:sym typeface="Lato"/>
              </a:rPr>
              <a:t> </a:t>
            </a:r>
            <a:r>
              <a:rPr lang="en-US" sz="2400" dirty="0" err="1">
                <a:solidFill>
                  <a:schemeClr val="dk1"/>
                </a:solidFill>
                <a:latin typeface="Lato"/>
                <a:ea typeface="Lato"/>
                <a:cs typeface="Lato"/>
                <a:sym typeface="Lato"/>
              </a:rPr>
              <a:t>Louroe</a:t>
            </a:r>
            <a:endParaRPr sz="2400" b="0" i="0" u="none" strike="noStrike" cap="none" dirty="0">
              <a:solidFill>
                <a:schemeClr val="dk1"/>
              </a:solidFill>
              <a:latin typeface="Lato"/>
              <a:ea typeface="Lato"/>
              <a:cs typeface="Lato"/>
              <a:sym typeface="Lato"/>
            </a:endParaRPr>
          </a:p>
        </p:txBody>
      </p:sp>
      <p:sp>
        <p:nvSpPr>
          <p:cNvPr id="444" name="Google Shape;444;p48"/>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45" name="Google Shape;445;p48"/>
          <p:cNvSpPr txBox="1"/>
          <p:nvPr/>
        </p:nvSpPr>
        <p:spPr>
          <a:xfrm>
            <a:off x="330750" y="505866"/>
            <a:ext cx="8826000" cy="39087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2"/>
              </a:buClr>
              <a:buSzPts val="1100"/>
              <a:buFont typeface="Arial"/>
              <a:buNone/>
            </a:pPr>
            <a:endParaRPr sz="1300" dirty="0">
              <a:latin typeface="Lato"/>
              <a:ea typeface="Lato"/>
              <a:cs typeface="Lato"/>
              <a:sym typeface="Lato"/>
            </a:endParaRPr>
          </a:p>
          <a:p>
            <a:pPr marL="457200" lvl="0" indent="-317500" algn="l" rtl="0">
              <a:spcBef>
                <a:spcPts val="0"/>
              </a:spcBef>
              <a:spcAft>
                <a:spcPts val="0"/>
              </a:spcAft>
              <a:buSzPts val="1400"/>
              <a:buFont typeface="Lato"/>
              <a:buChar char="●"/>
            </a:pPr>
            <a:r>
              <a:rPr lang="es-ES" sz="1350" b="1" u="sng" dirty="0">
                <a:latin typeface="Lato"/>
                <a:ea typeface="Lato"/>
                <a:cs typeface="Lato"/>
                <a:sym typeface="Lato"/>
              </a:rPr>
              <a:t>La serie </a:t>
            </a:r>
            <a:r>
              <a:rPr lang="es-ES" sz="1350" b="1" u="sng" dirty="0" err="1">
                <a:latin typeface="Lato"/>
                <a:ea typeface="Lato"/>
                <a:cs typeface="Lato"/>
                <a:sym typeface="Lato"/>
              </a:rPr>
              <a:t>DigiFact</a:t>
            </a:r>
            <a:r>
              <a:rPr lang="es-ES" sz="1350" b="1" u="sng" dirty="0">
                <a:latin typeface="Lato"/>
                <a:ea typeface="Lato"/>
                <a:cs typeface="Lato"/>
                <a:sym typeface="Lato"/>
              </a:rPr>
              <a:t> </a:t>
            </a:r>
            <a:r>
              <a:rPr lang="es-ES" sz="1350" dirty="0">
                <a:latin typeface="Lato"/>
                <a:ea typeface="Lato"/>
                <a:cs typeface="Lato"/>
                <a:sym typeface="Lato"/>
              </a:rPr>
              <a:t>son micrófonos con altavoces IP bidireccionales compatibles con ONVIF que aprovechan el valor de las tecnologías de monitoreo de audio en red que analizan y transmiten audio bidireccionalmente.</a:t>
            </a:r>
            <a:r>
              <a:rPr lang="en-US" sz="1350" dirty="0">
                <a:latin typeface="Lato"/>
                <a:ea typeface="Lato"/>
                <a:cs typeface="Lato"/>
                <a:sym typeface="Lato"/>
              </a:rPr>
              <a:t> </a:t>
            </a:r>
          </a:p>
          <a:p>
            <a:pPr marL="457200" lvl="0" indent="0" algn="l" rtl="0">
              <a:spcBef>
                <a:spcPts val="0"/>
              </a:spcBef>
              <a:spcAft>
                <a:spcPts val="0"/>
              </a:spcAft>
              <a:buNone/>
            </a:pPr>
            <a:endParaRPr sz="1350" dirty="0">
              <a:latin typeface="Lato"/>
              <a:ea typeface="Lato"/>
              <a:cs typeface="Lato"/>
              <a:sym typeface="Lato"/>
            </a:endParaRPr>
          </a:p>
          <a:p>
            <a:pPr marL="457200" lvl="0" indent="-317500" algn="l" rtl="0">
              <a:spcBef>
                <a:spcPts val="0"/>
              </a:spcBef>
              <a:spcAft>
                <a:spcPts val="0"/>
              </a:spcAft>
              <a:buSzPts val="1400"/>
              <a:buFont typeface="Lato"/>
              <a:buChar char="●"/>
            </a:pPr>
            <a:r>
              <a:rPr lang="es-ES" sz="1350" b="1" u="sng" dirty="0">
                <a:latin typeface="Lato"/>
                <a:ea typeface="Lato"/>
                <a:cs typeface="Lato"/>
                <a:sym typeface="Lato"/>
              </a:rPr>
              <a:t>Micrófonos con altavoz </a:t>
            </a:r>
            <a:r>
              <a:rPr lang="es-ES" sz="1350" b="1" u="sng" dirty="0" err="1">
                <a:latin typeface="Lato"/>
                <a:ea typeface="Lato"/>
                <a:cs typeface="Lato"/>
                <a:sym typeface="Lato"/>
              </a:rPr>
              <a:t>VeriFact</a:t>
            </a:r>
            <a:r>
              <a:rPr lang="es-ES" sz="1350" b="1" u="sng" dirty="0">
                <a:latin typeface="Lato"/>
                <a:ea typeface="Lato"/>
                <a:cs typeface="Lato"/>
                <a:sym typeface="Lato"/>
              </a:rPr>
              <a:t> </a:t>
            </a:r>
            <a:r>
              <a:rPr lang="es-ES" sz="1350" dirty="0">
                <a:latin typeface="Lato"/>
                <a:ea typeface="Lato"/>
                <a:cs typeface="Lato"/>
                <a:sym typeface="Lato"/>
              </a:rPr>
              <a:t>para cámaras IP Los altavoces/micrófonos bidireccionales (hablar/escuchar) de </a:t>
            </a:r>
            <a:r>
              <a:rPr lang="es-ES" sz="1350" dirty="0" err="1">
                <a:latin typeface="Lato"/>
                <a:ea typeface="Lato"/>
                <a:cs typeface="Lato"/>
                <a:sym typeface="Lato"/>
              </a:rPr>
              <a:t>Louroe</a:t>
            </a:r>
            <a:r>
              <a:rPr lang="es-ES" sz="1350" dirty="0">
                <a:latin typeface="Lato"/>
                <a:ea typeface="Lato"/>
                <a:cs typeface="Lato"/>
                <a:sym typeface="Lato"/>
              </a:rPr>
              <a:t> para cámaras IP están diseñados para interactuar con varios modos de sistemas de transmisión de audio/video (NVR, cámara IP, codificador) para hablar/escuchar de forma remota.</a:t>
            </a:r>
            <a:r>
              <a:rPr lang="en" sz="1350" dirty="0">
                <a:latin typeface="Lato"/>
                <a:ea typeface="Lato"/>
                <a:cs typeface="Lato"/>
                <a:sym typeface="Lato"/>
              </a:rPr>
              <a:t> </a:t>
            </a:r>
            <a:endParaRPr sz="1350" dirty="0">
              <a:latin typeface="Lato"/>
              <a:ea typeface="Lato"/>
              <a:cs typeface="Lato"/>
              <a:sym typeface="Lato"/>
            </a:endParaRPr>
          </a:p>
          <a:p>
            <a:pPr marL="457200" lvl="0" indent="0" algn="l" rtl="0">
              <a:spcBef>
                <a:spcPts val="0"/>
              </a:spcBef>
              <a:spcAft>
                <a:spcPts val="0"/>
              </a:spcAft>
              <a:buNone/>
            </a:pPr>
            <a:endParaRPr sz="1350" dirty="0">
              <a:latin typeface="Lato"/>
              <a:ea typeface="Lato"/>
              <a:cs typeface="Lato"/>
              <a:sym typeface="Lato"/>
            </a:endParaRPr>
          </a:p>
          <a:p>
            <a:pPr marL="457200" lvl="0" indent="-317500" algn="l" rtl="0">
              <a:spcBef>
                <a:spcPts val="0"/>
              </a:spcBef>
              <a:spcAft>
                <a:spcPts val="0"/>
              </a:spcAft>
              <a:buSzPts val="1400"/>
              <a:buFont typeface="Lato"/>
              <a:buChar char="●"/>
            </a:pPr>
            <a:r>
              <a:rPr lang="es-ES" sz="1350" b="1" u="sng" dirty="0">
                <a:latin typeface="Lato"/>
                <a:ea typeface="Lato"/>
                <a:cs typeface="Lato"/>
                <a:sym typeface="Lato"/>
              </a:rPr>
              <a:t>Los micrófonos con altavoces para estaciones base </a:t>
            </a:r>
            <a:r>
              <a:rPr lang="es-ES" sz="1350" dirty="0">
                <a:latin typeface="Lato"/>
                <a:ea typeface="Lato"/>
                <a:cs typeface="Lato"/>
                <a:sym typeface="Lato"/>
              </a:rPr>
              <a:t>están diseñados para interactuar con nuestras estaciones base de audio bidireccional para hablar/escuchar aplicaciones in situ en interiores o exteriores. Los altavoces/micrófonos remotos son manos libres y se pueden instalar en techos y paredes.</a:t>
            </a:r>
            <a:endParaRPr sz="1350" dirty="0">
              <a:latin typeface="Lato"/>
              <a:ea typeface="Lato"/>
              <a:cs typeface="Lato"/>
              <a:sym typeface="Lato"/>
            </a:endParaRPr>
          </a:p>
          <a:p>
            <a:pPr marL="457200" lvl="0" indent="0" algn="l" rtl="0">
              <a:spcBef>
                <a:spcPts val="0"/>
              </a:spcBef>
              <a:spcAft>
                <a:spcPts val="0"/>
              </a:spcAft>
              <a:buNone/>
            </a:pPr>
            <a:endParaRPr sz="1350" dirty="0">
              <a:latin typeface="Lato"/>
              <a:ea typeface="Lato"/>
              <a:cs typeface="Lato"/>
              <a:sym typeface="Lato"/>
            </a:endParaRPr>
          </a:p>
          <a:p>
            <a:pPr marL="457200" lvl="0" indent="-317500" algn="l" rtl="0">
              <a:spcBef>
                <a:spcPts val="0"/>
              </a:spcBef>
              <a:spcAft>
                <a:spcPts val="0"/>
              </a:spcAft>
              <a:buSzPts val="1400"/>
              <a:buFont typeface="Lato"/>
              <a:buChar char="●"/>
            </a:pPr>
            <a:r>
              <a:rPr lang="es-ES" sz="1350" b="1" u="sng" dirty="0">
                <a:latin typeface="Lato"/>
                <a:ea typeface="Lato"/>
                <a:cs typeface="Lato"/>
                <a:sym typeface="Lato"/>
              </a:rPr>
              <a:t>Las estaciones de llamadas remotas </a:t>
            </a:r>
            <a:r>
              <a:rPr lang="es-ES" sz="1350" dirty="0">
                <a:latin typeface="Lato"/>
                <a:ea typeface="Lato"/>
                <a:cs typeface="Lato"/>
                <a:sym typeface="Lato"/>
              </a:rPr>
              <a:t>son resistentes al vandalismo y están diseñadas para aplicaciones independientes en interiores y exteriores con el uso de una estación base de audio bidireccional. El botón de llamada adjunto está diseñado para activar una estación base de alarma activada por sonido </a:t>
            </a:r>
            <a:r>
              <a:rPr lang="es-ES" sz="1350" dirty="0" err="1">
                <a:latin typeface="Lato"/>
                <a:ea typeface="Lato"/>
                <a:cs typeface="Lato"/>
                <a:sym typeface="Lato"/>
              </a:rPr>
              <a:t>Louroe</a:t>
            </a:r>
            <a:r>
              <a:rPr lang="es-ES" sz="1350" dirty="0">
                <a:latin typeface="Lato"/>
                <a:ea typeface="Lato"/>
                <a:cs typeface="Lato"/>
                <a:sym typeface="Lato"/>
              </a:rPr>
              <a:t>.</a:t>
            </a:r>
            <a:endParaRPr sz="1350" dirty="0">
              <a:latin typeface="Lato"/>
              <a:ea typeface="Lato"/>
              <a:cs typeface="Lato"/>
              <a:sym typeface="Lato"/>
            </a:endParaRPr>
          </a:p>
          <a:p>
            <a:pPr marL="0" lvl="0" indent="0" algn="l" rtl="0">
              <a:spcBef>
                <a:spcPts val="0"/>
              </a:spcBef>
              <a:spcAft>
                <a:spcPts val="0"/>
              </a:spcAft>
              <a:buNone/>
            </a:pPr>
            <a:endParaRPr sz="1300" dirty="0">
              <a:latin typeface="Lato"/>
              <a:ea typeface="Lato"/>
              <a:cs typeface="Lato"/>
              <a:sym typeface="Lato"/>
            </a:endParaRPr>
          </a:p>
        </p:txBody>
      </p:sp>
      <p:sp>
        <p:nvSpPr>
          <p:cNvPr id="446" name="Google Shape;446;p48"/>
          <p:cNvSpPr txBox="1"/>
          <p:nvPr/>
        </p:nvSpPr>
        <p:spPr>
          <a:xfrm>
            <a:off x="2334300" y="4364055"/>
            <a:ext cx="44754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800" u="sng" dirty="0">
                <a:latin typeface="Lato"/>
                <a:ea typeface="Lato"/>
                <a:cs typeface="Lato"/>
                <a:sym typeface="Lato"/>
                <a:hlinkClick r:id="rId3"/>
              </a:rPr>
              <a:t>Explora </a:t>
            </a:r>
            <a:r>
              <a:rPr lang="en-US" sz="1800" u="sng" dirty="0" err="1">
                <a:latin typeface="Lato"/>
                <a:ea typeface="Lato"/>
                <a:cs typeface="Lato"/>
                <a:sym typeface="Lato"/>
                <a:hlinkClick r:id="rId3"/>
              </a:rPr>
              <a:t>En</a:t>
            </a:r>
            <a:r>
              <a:rPr lang="en-US" sz="1800" u="sng" dirty="0">
                <a:latin typeface="Lato"/>
                <a:ea typeface="Lato"/>
                <a:cs typeface="Lato"/>
                <a:sym typeface="Lato"/>
                <a:hlinkClick r:id="rId3"/>
              </a:rPr>
              <a:t> Louroe.com</a:t>
            </a:r>
            <a:endParaRPr lang="en-US" sz="1800" dirty="0">
              <a:latin typeface="Lato"/>
              <a:ea typeface="Lato"/>
              <a:cs typeface="Lato"/>
              <a:sym typeface="Lato"/>
            </a:endParaRPr>
          </a:p>
        </p:txBody>
      </p:sp>
      <p:sp>
        <p:nvSpPr>
          <p:cNvPr id="447" name="Google Shape;447;p48"/>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49"/>
          <p:cNvSpPr txBox="1"/>
          <p:nvPr/>
        </p:nvSpPr>
        <p:spPr>
          <a:xfrm>
            <a:off x="1306800" y="147513"/>
            <a:ext cx="6530400" cy="438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dirty="0" err="1">
                <a:solidFill>
                  <a:schemeClr val="dk1"/>
                </a:solidFill>
                <a:latin typeface="Lato"/>
                <a:ea typeface="Lato"/>
                <a:cs typeface="Lato"/>
                <a:sym typeface="Lato"/>
              </a:rPr>
              <a:t>Micrófonos</a:t>
            </a:r>
            <a:r>
              <a:rPr lang="en-US" sz="2400" dirty="0">
                <a:solidFill>
                  <a:schemeClr val="dk1"/>
                </a:solidFill>
                <a:latin typeface="Lato"/>
                <a:ea typeface="Lato"/>
                <a:cs typeface="Lato"/>
                <a:sym typeface="Lato"/>
              </a:rPr>
              <a:t> </a:t>
            </a:r>
            <a:r>
              <a:rPr lang="en-US" sz="2400" dirty="0" err="1">
                <a:solidFill>
                  <a:schemeClr val="dk1"/>
                </a:solidFill>
                <a:latin typeface="Lato"/>
                <a:ea typeface="Lato"/>
                <a:cs typeface="Lato"/>
                <a:sym typeface="Lato"/>
              </a:rPr>
              <a:t>Louroe</a:t>
            </a:r>
            <a:endParaRPr sz="2400" b="0" i="0" u="none" strike="noStrike" cap="none" dirty="0">
              <a:solidFill>
                <a:schemeClr val="dk1"/>
              </a:solidFill>
              <a:latin typeface="Lato"/>
              <a:ea typeface="Lato"/>
              <a:cs typeface="Lato"/>
              <a:sym typeface="Lato"/>
            </a:endParaRPr>
          </a:p>
        </p:txBody>
      </p:sp>
      <p:sp>
        <p:nvSpPr>
          <p:cNvPr id="454" name="Google Shape;454;p49"/>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55" name="Google Shape;455;p49"/>
          <p:cNvSpPr txBox="1"/>
          <p:nvPr/>
        </p:nvSpPr>
        <p:spPr>
          <a:xfrm>
            <a:off x="320350" y="150449"/>
            <a:ext cx="8655300" cy="426267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2"/>
              </a:buClr>
              <a:buSzPts val="1100"/>
              <a:buFont typeface="Arial"/>
              <a:buNone/>
            </a:pPr>
            <a:endParaRPr sz="1300" dirty="0">
              <a:latin typeface="Lato"/>
              <a:ea typeface="Lato"/>
              <a:cs typeface="Lato"/>
              <a:sym typeface="Lato"/>
            </a:endParaRPr>
          </a:p>
          <a:p>
            <a:pPr marL="0" lvl="0" indent="0" algn="l" rtl="0">
              <a:spcBef>
                <a:spcPts val="0"/>
              </a:spcBef>
              <a:spcAft>
                <a:spcPts val="0"/>
              </a:spcAft>
              <a:buClr>
                <a:schemeClr val="dk2"/>
              </a:buClr>
              <a:buSzPts val="1100"/>
              <a:buFont typeface="Arial"/>
              <a:buNone/>
            </a:pPr>
            <a:endParaRPr sz="1300" dirty="0">
              <a:latin typeface="Lato"/>
              <a:ea typeface="Lato"/>
              <a:cs typeface="Lato"/>
              <a:sym typeface="Lato"/>
            </a:endParaRPr>
          </a:p>
          <a:p>
            <a:pPr marL="457200" lvl="0" indent="-311150" algn="l" rtl="0">
              <a:spcBef>
                <a:spcPts val="0"/>
              </a:spcBef>
              <a:spcAft>
                <a:spcPts val="0"/>
              </a:spcAft>
              <a:buSzPts val="1300"/>
              <a:buFont typeface="Lato"/>
              <a:buChar char="●"/>
            </a:pPr>
            <a:r>
              <a:rPr lang="es-ES" sz="1250" b="1" u="sng" dirty="0">
                <a:latin typeface="Lato"/>
                <a:ea typeface="Lato"/>
                <a:cs typeface="Lato"/>
                <a:sym typeface="Lato"/>
              </a:rPr>
              <a:t>Los Micrófonos para Nivel de Línea </a:t>
            </a:r>
            <a:r>
              <a:rPr lang="es-ES" sz="1250" dirty="0">
                <a:latin typeface="Lato"/>
                <a:ea typeface="Lato"/>
                <a:cs typeface="Lato"/>
                <a:sym typeface="Lato"/>
              </a:rPr>
              <a:t>son micrófonos de condensador eléctrico con baja impedancia de salida con preamplificador incorporado para producir una salida en audio de nivel de línea. Estos micrófonos son en su mayoría omnidireccionales con un par de excepciones (</a:t>
            </a:r>
            <a:r>
              <a:rPr lang="es-ES" sz="1250" dirty="0" err="1">
                <a:latin typeface="Lato"/>
                <a:ea typeface="Lato"/>
                <a:cs typeface="Lato"/>
                <a:sym typeface="Lato"/>
              </a:rPr>
              <a:t>Verifact</a:t>
            </a:r>
            <a:r>
              <a:rPr lang="es-ES" sz="1250" dirty="0">
                <a:latin typeface="Lato"/>
                <a:ea typeface="Lato"/>
                <a:cs typeface="Lato"/>
                <a:sym typeface="Lato"/>
              </a:rPr>
              <a:t> K y </a:t>
            </a:r>
            <a:r>
              <a:rPr lang="es-ES" sz="1250" dirty="0" err="1">
                <a:latin typeface="Lato"/>
                <a:ea typeface="Lato"/>
                <a:cs typeface="Lato"/>
                <a:sym typeface="Lato"/>
              </a:rPr>
              <a:t>Verifact</a:t>
            </a:r>
            <a:r>
              <a:rPr lang="es-ES" sz="1250" dirty="0">
                <a:latin typeface="Lato"/>
                <a:ea typeface="Lato"/>
                <a:cs typeface="Lato"/>
                <a:sym typeface="Lato"/>
              </a:rPr>
              <a:t> L-DT).</a:t>
            </a:r>
            <a:endParaRPr sz="1250" dirty="0">
              <a:latin typeface="Lato"/>
              <a:ea typeface="Lato"/>
              <a:cs typeface="Lato"/>
              <a:sym typeface="Lato"/>
            </a:endParaRPr>
          </a:p>
          <a:p>
            <a:pPr marL="457200" lvl="0" indent="0" algn="l" rtl="0">
              <a:spcBef>
                <a:spcPts val="0"/>
              </a:spcBef>
              <a:spcAft>
                <a:spcPts val="0"/>
              </a:spcAft>
              <a:buNone/>
            </a:pPr>
            <a:endParaRPr sz="1250" dirty="0">
              <a:latin typeface="Lato"/>
              <a:ea typeface="Lato"/>
              <a:cs typeface="Lato"/>
              <a:sym typeface="Lato"/>
            </a:endParaRPr>
          </a:p>
          <a:p>
            <a:pPr marL="457200" lvl="0" indent="-311150" algn="l" rtl="0">
              <a:spcBef>
                <a:spcPts val="0"/>
              </a:spcBef>
              <a:spcAft>
                <a:spcPts val="0"/>
              </a:spcAft>
              <a:buSzPts val="1300"/>
              <a:buFont typeface="Lato"/>
              <a:buChar char="●"/>
            </a:pPr>
            <a:r>
              <a:rPr lang="es-ES" sz="1250" b="1" u="sng" dirty="0">
                <a:latin typeface="Lato"/>
                <a:ea typeface="Lato"/>
                <a:cs typeface="Lato"/>
                <a:sym typeface="Lato"/>
              </a:rPr>
              <a:t>Micrófonos de Nivel de Línea - Control Automático de Ganancia</a:t>
            </a:r>
            <a:r>
              <a:rPr lang="es-ES" sz="1250" dirty="0">
                <a:latin typeface="Lato"/>
                <a:ea typeface="Lato"/>
                <a:cs typeface="Lato"/>
                <a:sym typeface="Lato"/>
              </a:rPr>
              <a:t> viene con un preamplificador incorporado que produce una salida de audio para nivel de línea que regula automáticamente el volumen de la señal, eliminando la saturación, el estallido y el recorte.</a:t>
            </a:r>
            <a:endParaRPr sz="1250" dirty="0">
              <a:latin typeface="Lato"/>
              <a:ea typeface="Lato"/>
              <a:cs typeface="Lato"/>
              <a:sym typeface="Lato"/>
            </a:endParaRPr>
          </a:p>
          <a:p>
            <a:pPr marL="457200" lvl="0" indent="0" algn="l" rtl="0">
              <a:spcBef>
                <a:spcPts val="0"/>
              </a:spcBef>
              <a:spcAft>
                <a:spcPts val="0"/>
              </a:spcAft>
              <a:buNone/>
            </a:pPr>
            <a:endParaRPr sz="1250" dirty="0">
              <a:latin typeface="Lato"/>
              <a:ea typeface="Lato"/>
              <a:cs typeface="Lato"/>
              <a:sym typeface="Lato"/>
            </a:endParaRPr>
          </a:p>
          <a:p>
            <a:pPr marL="457200" lvl="0" indent="-311150" algn="l" rtl="0">
              <a:spcBef>
                <a:spcPts val="0"/>
              </a:spcBef>
              <a:spcAft>
                <a:spcPts val="0"/>
              </a:spcAft>
              <a:buSzPts val="1300"/>
              <a:buFont typeface="Lato"/>
              <a:buChar char="●"/>
            </a:pPr>
            <a:r>
              <a:rPr lang="es-ES" sz="1250" b="1" u="sng" dirty="0">
                <a:latin typeface="Lato"/>
                <a:ea typeface="Lato"/>
                <a:cs typeface="Lato"/>
                <a:sym typeface="Lato"/>
              </a:rPr>
              <a:t>Micrófonos para nivel de micrófono </a:t>
            </a:r>
            <a:r>
              <a:rPr lang="es-ES" sz="1250" dirty="0">
                <a:latin typeface="Lato"/>
                <a:ea typeface="Lato"/>
                <a:cs typeface="Lato"/>
                <a:sym typeface="Lato"/>
              </a:rPr>
              <a:t>vienen con un cable mono 3.5 prefabricado de 20 pies que se puede conectar directamente a una cámara IP que tenga entrada de audio de nivel de micrófono. Los micrófonos de nivel de micrófono son micrófonos omnidireccionales que requieren 1.8-4.5V.</a:t>
            </a:r>
            <a:endParaRPr sz="1250" dirty="0">
              <a:latin typeface="Lato"/>
              <a:ea typeface="Lato"/>
              <a:cs typeface="Lato"/>
              <a:sym typeface="Lato"/>
            </a:endParaRPr>
          </a:p>
          <a:p>
            <a:pPr marL="457200" lvl="0" indent="0" algn="l" rtl="0">
              <a:spcBef>
                <a:spcPts val="0"/>
              </a:spcBef>
              <a:spcAft>
                <a:spcPts val="0"/>
              </a:spcAft>
              <a:buNone/>
            </a:pPr>
            <a:endParaRPr sz="1250" dirty="0">
              <a:latin typeface="Lato"/>
              <a:ea typeface="Lato"/>
              <a:cs typeface="Lato"/>
              <a:sym typeface="Lato"/>
            </a:endParaRPr>
          </a:p>
          <a:p>
            <a:pPr marL="457200" lvl="0" indent="-311150" algn="l" rtl="0">
              <a:spcBef>
                <a:spcPts val="0"/>
              </a:spcBef>
              <a:spcAft>
                <a:spcPts val="0"/>
              </a:spcAft>
              <a:buSzPts val="1300"/>
              <a:buFont typeface="Lato"/>
              <a:buChar char="●"/>
            </a:pPr>
            <a:r>
              <a:rPr lang="es-ES" sz="1250" b="1" u="sng" dirty="0">
                <a:latin typeface="Lato"/>
                <a:ea typeface="Lato"/>
                <a:cs typeface="Lato"/>
                <a:sym typeface="Lato"/>
              </a:rPr>
              <a:t>Micrófonos analógicos digitales </a:t>
            </a:r>
            <a:r>
              <a:rPr lang="es-ES" sz="1250" dirty="0">
                <a:latin typeface="Lato"/>
                <a:ea typeface="Lato"/>
                <a:cs typeface="Lato"/>
                <a:sym typeface="Lato"/>
              </a:rPr>
              <a:t>están diseñados para aplicaciones fáciles de conectar y usar. Estos micrófonos deben conectarse a una PC desde el concentrador USB, lo que elimina la necesidad de una fuente de alimentación externa.</a:t>
            </a:r>
            <a:endParaRPr sz="1250" dirty="0">
              <a:latin typeface="Lato"/>
              <a:ea typeface="Lato"/>
              <a:cs typeface="Lato"/>
              <a:sym typeface="Lato"/>
            </a:endParaRPr>
          </a:p>
          <a:p>
            <a:pPr marL="457200" lvl="0" indent="0" algn="l" rtl="0">
              <a:spcBef>
                <a:spcPts val="0"/>
              </a:spcBef>
              <a:spcAft>
                <a:spcPts val="0"/>
              </a:spcAft>
              <a:buNone/>
            </a:pPr>
            <a:endParaRPr sz="1250" dirty="0">
              <a:latin typeface="Lato"/>
              <a:ea typeface="Lato"/>
              <a:cs typeface="Lato"/>
              <a:sym typeface="Lato"/>
            </a:endParaRPr>
          </a:p>
          <a:p>
            <a:pPr marL="457200" lvl="0" indent="-311150" algn="l" rtl="0">
              <a:spcBef>
                <a:spcPts val="0"/>
              </a:spcBef>
              <a:spcAft>
                <a:spcPts val="0"/>
              </a:spcAft>
              <a:buSzPts val="1300"/>
              <a:buFont typeface="Lato"/>
              <a:buChar char="●"/>
            </a:pPr>
            <a:r>
              <a:rPr lang="es-ES" sz="1250" b="1" u="sng" dirty="0">
                <a:latin typeface="Lato"/>
                <a:ea typeface="Lato"/>
                <a:cs typeface="Lato"/>
                <a:sym typeface="Lato"/>
              </a:rPr>
              <a:t>Micrófonos de red digital </a:t>
            </a:r>
            <a:r>
              <a:rPr lang="es-ES" sz="1250" dirty="0">
                <a:latin typeface="Lato"/>
                <a:ea typeface="Lato"/>
                <a:cs typeface="Lato"/>
                <a:sym typeface="Lato"/>
              </a:rPr>
              <a:t>son dispositivos de monitoreo y transmisión de audio en red que transmiten audio a través de varios protocolos de transmisión en tiempo real (RTSP) estándar de la industria.</a:t>
            </a:r>
            <a:r>
              <a:rPr lang="en" sz="1250" dirty="0">
                <a:latin typeface="Lato"/>
                <a:ea typeface="Lato"/>
                <a:cs typeface="Lato"/>
                <a:sym typeface="Lato"/>
              </a:rPr>
              <a:t>(RTSP).</a:t>
            </a:r>
            <a:endParaRPr sz="1250" dirty="0">
              <a:latin typeface="Lato"/>
              <a:ea typeface="Lato"/>
              <a:cs typeface="Lato"/>
              <a:sym typeface="Lato"/>
            </a:endParaRPr>
          </a:p>
          <a:p>
            <a:pPr marL="0" lvl="0" indent="0" algn="l" rtl="0">
              <a:spcBef>
                <a:spcPts val="0"/>
              </a:spcBef>
              <a:spcAft>
                <a:spcPts val="0"/>
              </a:spcAft>
              <a:buNone/>
            </a:pPr>
            <a:endParaRPr dirty="0"/>
          </a:p>
        </p:txBody>
      </p:sp>
      <p:sp>
        <p:nvSpPr>
          <p:cNvPr id="456" name="Google Shape;456;p49"/>
          <p:cNvSpPr txBox="1"/>
          <p:nvPr/>
        </p:nvSpPr>
        <p:spPr>
          <a:xfrm>
            <a:off x="2334300" y="4366425"/>
            <a:ext cx="44754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2"/>
              </a:buClr>
              <a:buSzPts val="1100"/>
              <a:buFont typeface="Arial"/>
              <a:buNone/>
            </a:pPr>
            <a:r>
              <a:rPr lang="en" sz="1800" u="sng" dirty="0">
                <a:latin typeface="Lato"/>
                <a:ea typeface="Lato"/>
                <a:cs typeface="Lato"/>
                <a:sym typeface="Lato"/>
                <a:hlinkClick r:id="rId3"/>
              </a:rPr>
              <a:t>Explora En Louroe.com</a:t>
            </a:r>
            <a:endParaRPr dirty="0"/>
          </a:p>
        </p:txBody>
      </p:sp>
      <p:sp>
        <p:nvSpPr>
          <p:cNvPr id="457" name="Google Shape;457;p49"/>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50"/>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464" name="Google Shape;464;p50"/>
          <p:cNvSpPr txBox="1"/>
          <p:nvPr/>
        </p:nvSpPr>
        <p:spPr>
          <a:xfrm>
            <a:off x="1423025" y="127300"/>
            <a:ext cx="6530400" cy="438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b="0" i="0" u="none" strike="noStrike" cap="none" dirty="0" err="1">
                <a:solidFill>
                  <a:schemeClr val="dk1"/>
                </a:solidFill>
                <a:latin typeface="Lato"/>
                <a:ea typeface="Lato"/>
                <a:cs typeface="Lato"/>
                <a:sym typeface="Lato"/>
              </a:rPr>
              <a:t>Equipos</a:t>
            </a:r>
            <a:r>
              <a:rPr lang="en-US" sz="2400" b="0" i="0" u="none" strike="noStrike" cap="none" dirty="0">
                <a:solidFill>
                  <a:schemeClr val="dk1"/>
                </a:solidFill>
                <a:latin typeface="Lato"/>
                <a:ea typeface="Lato"/>
                <a:cs typeface="Lato"/>
                <a:sym typeface="Lato"/>
              </a:rPr>
              <a:t> para </a:t>
            </a:r>
            <a:r>
              <a:rPr lang="en-US" sz="2400" dirty="0" err="1">
                <a:solidFill>
                  <a:schemeClr val="dk1"/>
                </a:solidFill>
                <a:latin typeface="Lato"/>
                <a:ea typeface="Lato"/>
                <a:cs typeface="Lato"/>
                <a:sym typeface="Lato"/>
              </a:rPr>
              <a:t>M</a:t>
            </a:r>
            <a:r>
              <a:rPr lang="en-US" sz="2400" b="0" i="0" u="none" strike="noStrike" cap="none" dirty="0" err="1">
                <a:solidFill>
                  <a:schemeClr val="dk1"/>
                </a:solidFill>
                <a:latin typeface="Lato"/>
                <a:ea typeface="Lato"/>
                <a:cs typeface="Lato"/>
                <a:sym typeface="Lato"/>
              </a:rPr>
              <a:t>onitoreo</a:t>
            </a:r>
            <a:r>
              <a:rPr lang="en-US" sz="2400" b="0" i="0" u="none" strike="noStrike" cap="none" dirty="0">
                <a:solidFill>
                  <a:schemeClr val="dk1"/>
                </a:solidFill>
                <a:latin typeface="Lato"/>
                <a:ea typeface="Lato"/>
                <a:cs typeface="Lato"/>
                <a:sym typeface="Lato"/>
              </a:rPr>
              <a:t> de Audio</a:t>
            </a:r>
            <a:endParaRPr sz="2400" b="0" i="0" u="none" strike="noStrike" cap="none" dirty="0">
              <a:solidFill>
                <a:schemeClr val="dk1"/>
              </a:solidFill>
              <a:latin typeface="Lato"/>
              <a:ea typeface="Lato"/>
              <a:cs typeface="Lato"/>
              <a:sym typeface="Lato"/>
            </a:endParaRPr>
          </a:p>
        </p:txBody>
      </p:sp>
      <p:sp>
        <p:nvSpPr>
          <p:cNvPr id="466" name="Google Shape;466;p50"/>
          <p:cNvSpPr txBox="1"/>
          <p:nvPr/>
        </p:nvSpPr>
        <p:spPr>
          <a:xfrm>
            <a:off x="267875" y="522800"/>
            <a:ext cx="8496000" cy="3849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1300"/>
              <a:buFont typeface="Arial"/>
              <a:buNone/>
            </a:pPr>
            <a:endParaRPr sz="1300" b="0" i="0" u="none" strike="noStrike" cap="none">
              <a:solidFill>
                <a:srgbClr val="000000"/>
              </a:solidFill>
              <a:latin typeface="Lato"/>
              <a:ea typeface="Lato"/>
              <a:cs typeface="Lato"/>
              <a:sym typeface="Lato"/>
            </a:endParaRPr>
          </a:p>
        </p:txBody>
      </p:sp>
      <p:sp>
        <p:nvSpPr>
          <p:cNvPr id="467" name="Google Shape;467;p50"/>
          <p:cNvSpPr txBox="1"/>
          <p:nvPr/>
        </p:nvSpPr>
        <p:spPr>
          <a:xfrm>
            <a:off x="294125" y="593354"/>
            <a:ext cx="8682450" cy="3785621"/>
          </a:xfrm>
          <a:prstGeom prst="rect">
            <a:avLst/>
          </a:prstGeom>
          <a:noFill/>
          <a:ln>
            <a:noFill/>
          </a:ln>
        </p:spPr>
        <p:txBody>
          <a:bodyPr spcFirstLastPara="1" wrap="square" lIns="91425" tIns="91425" rIns="91425" bIns="91425" anchor="t" anchorCtr="0">
            <a:spAutoFit/>
          </a:bodyPr>
          <a:lstStyle/>
          <a:p>
            <a:pPr marL="457200" lvl="0" indent="-311150" algn="l" rtl="0">
              <a:spcBef>
                <a:spcPts val="0"/>
              </a:spcBef>
              <a:spcAft>
                <a:spcPts val="0"/>
              </a:spcAft>
              <a:buSzPts val="1300"/>
              <a:buFont typeface="Lato"/>
              <a:buChar char="●"/>
            </a:pPr>
            <a:r>
              <a:rPr lang="es-ES" sz="1300" b="1" u="sng" dirty="0">
                <a:latin typeface="Lato"/>
                <a:ea typeface="Lato"/>
                <a:cs typeface="Lato"/>
                <a:sym typeface="Lato"/>
              </a:rPr>
              <a:t>Kits de la serie 100 </a:t>
            </a:r>
            <a:r>
              <a:rPr lang="es-ES" sz="1300" dirty="0">
                <a:latin typeface="Lato"/>
                <a:ea typeface="Lato"/>
                <a:cs typeface="Lato"/>
                <a:sym typeface="Lato"/>
              </a:rPr>
              <a:t>están diseñados para el monitoreo de audio unidireccional en el sitio. Cada kit incluye una estación base con altavoz incorporado para audio en vivo y capacidades de reproducción, así como micrófonos omnidireccionales con un alcance de captación de 30 pies.</a:t>
            </a:r>
            <a:endParaRPr sz="1300" dirty="0">
              <a:latin typeface="Lato"/>
              <a:ea typeface="Lato"/>
              <a:cs typeface="Lato"/>
              <a:sym typeface="Lato"/>
            </a:endParaRPr>
          </a:p>
          <a:p>
            <a:pPr marL="457200" lvl="0" indent="0" algn="l" rtl="0">
              <a:spcBef>
                <a:spcPts val="0"/>
              </a:spcBef>
              <a:spcAft>
                <a:spcPts val="0"/>
              </a:spcAft>
              <a:buNone/>
            </a:pPr>
            <a:endParaRPr sz="1300" dirty="0">
              <a:latin typeface="Lato"/>
              <a:ea typeface="Lato"/>
              <a:cs typeface="Lato"/>
              <a:sym typeface="Lato"/>
            </a:endParaRPr>
          </a:p>
          <a:p>
            <a:pPr marL="457200" lvl="0" indent="-311150" algn="l" rtl="0">
              <a:spcBef>
                <a:spcPts val="0"/>
              </a:spcBef>
              <a:spcAft>
                <a:spcPts val="0"/>
              </a:spcAft>
              <a:buSzPts val="1300"/>
              <a:buFont typeface="Lato"/>
              <a:buChar char="●"/>
            </a:pPr>
            <a:r>
              <a:rPr lang="es-ES" sz="1300" b="1" u="sng" dirty="0">
                <a:latin typeface="Lato"/>
                <a:ea typeface="Lato"/>
                <a:cs typeface="Lato"/>
                <a:sym typeface="Lato"/>
              </a:rPr>
              <a:t>Kits de la serie 300 </a:t>
            </a:r>
            <a:r>
              <a:rPr lang="es-ES" sz="1300" dirty="0">
                <a:latin typeface="Lato"/>
                <a:ea typeface="Lato"/>
                <a:cs typeface="Lato"/>
                <a:sym typeface="Lato"/>
              </a:rPr>
              <a:t>están diseñados para el monitoreo remoto de audio. Cada kit incluye un adaptador para interfaz de audio con perilla(s) para ajuste de ganancia, así como micrófono(s) omnidireccional(es) con rango de captación de 30’ o altavoz/micrófono.</a:t>
            </a:r>
            <a:endParaRPr sz="1300" dirty="0">
              <a:latin typeface="Lato"/>
              <a:ea typeface="Lato"/>
              <a:cs typeface="Lato"/>
              <a:sym typeface="Lato"/>
            </a:endParaRPr>
          </a:p>
          <a:p>
            <a:pPr marL="457200" lvl="0" indent="0" algn="l" rtl="0">
              <a:spcBef>
                <a:spcPts val="0"/>
              </a:spcBef>
              <a:spcAft>
                <a:spcPts val="0"/>
              </a:spcAft>
              <a:buNone/>
            </a:pPr>
            <a:endParaRPr sz="1300" dirty="0">
              <a:latin typeface="Lato"/>
              <a:ea typeface="Lato"/>
              <a:cs typeface="Lato"/>
              <a:sym typeface="Lato"/>
            </a:endParaRPr>
          </a:p>
          <a:p>
            <a:pPr marL="457200" lvl="0" indent="-311150" algn="l" rtl="0">
              <a:spcBef>
                <a:spcPts val="0"/>
              </a:spcBef>
              <a:spcAft>
                <a:spcPts val="0"/>
              </a:spcAft>
              <a:buSzPts val="1300"/>
              <a:buFont typeface="Lato"/>
              <a:buChar char="●"/>
            </a:pPr>
            <a:r>
              <a:rPr lang="es-ES" sz="1300" b="1" u="sng" dirty="0">
                <a:latin typeface="Lato"/>
                <a:ea typeface="Lato"/>
                <a:cs typeface="Lato"/>
                <a:sym typeface="Lato"/>
              </a:rPr>
              <a:t>Kits de la serie 400 </a:t>
            </a:r>
            <a:r>
              <a:rPr lang="es-ES" sz="1300" dirty="0">
                <a:latin typeface="Lato"/>
                <a:ea typeface="Lato"/>
                <a:cs typeface="Lato"/>
                <a:sym typeface="Lato"/>
              </a:rPr>
              <a:t>están diseñados para habitaciones más grandes que permiten una cobertura extendida. Estos kits incluyen un mezclador de dos canales con la capacidad de conectar dos micrófonos de nivel de línea y mezclar el audio en una sola salida.</a:t>
            </a:r>
            <a:endParaRPr sz="1300" dirty="0">
              <a:latin typeface="Lato"/>
              <a:ea typeface="Lato"/>
              <a:cs typeface="Lato"/>
              <a:sym typeface="Lato"/>
            </a:endParaRPr>
          </a:p>
          <a:p>
            <a:pPr marL="0" lvl="0" indent="0" algn="l" rtl="0">
              <a:spcBef>
                <a:spcPts val="0"/>
              </a:spcBef>
              <a:spcAft>
                <a:spcPts val="0"/>
              </a:spcAft>
              <a:buNone/>
            </a:pPr>
            <a:endParaRPr sz="1300" dirty="0">
              <a:latin typeface="Lato"/>
              <a:ea typeface="Lato"/>
              <a:cs typeface="Lato"/>
              <a:sym typeface="Lato"/>
            </a:endParaRPr>
          </a:p>
          <a:p>
            <a:pPr marL="457200" lvl="0" indent="-311150" algn="l" rtl="0">
              <a:spcBef>
                <a:spcPts val="0"/>
              </a:spcBef>
              <a:spcAft>
                <a:spcPts val="0"/>
              </a:spcAft>
              <a:buSzPts val="1300"/>
              <a:buFont typeface="Lato"/>
              <a:buChar char="●"/>
            </a:pPr>
            <a:r>
              <a:rPr lang="es-ES" sz="1300" b="1" u="sng" dirty="0">
                <a:latin typeface="Lato"/>
                <a:ea typeface="Lato"/>
                <a:cs typeface="Lato"/>
                <a:sym typeface="Lato"/>
              </a:rPr>
              <a:t>Kits de la serie 500 </a:t>
            </a:r>
            <a:r>
              <a:rPr lang="es-ES" sz="1300" dirty="0">
                <a:latin typeface="Lato"/>
                <a:ea typeface="Lato"/>
                <a:cs typeface="Lato"/>
                <a:sym typeface="Lato"/>
              </a:rPr>
              <a:t>están diseñados para el monitoreo de audio bidireccional de una sola zona en el sitio (local). Cada kit en esta categoría incluye la estación base AP-1TB con altavoz incorporado, micrófono y un altavoz/micrófono manos libres remoto.</a:t>
            </a:r>
            <a:endParaRPr sz="1300" dirty="0">
              <a:latin typeface="Lato"/>
              <a:ea typeface="Lato"/>
              <a:cs typeface="Lato"/>
              <a:sym typeface="Lato"/>
            </a:endParaRPr>
          </a:p>
          <a:p>
            <a:pPr marL="457200" lvl="0" indent="0" algn="l" rtl="0">
              <a:spcBef>
                <a:spcPts val="0"/>
              </a:spcBef>
              <a:spcAft>
                <a:spcPts val="0"/>
              </a:spcAft>
              <a:buNone/>
            </a:pPr>
            <a:endParaRPr sz="1300" dirty="0">
              <a:latin typeface="Lato"/>
              <a:ea typeface="Lato"/>
              <a:cs typeface="Lato"/>
              <a:sym typeface="Lato"/>
            </a:endParaRPr>
          </a:p>
          <a:p>
            <a:pPr marL="457200" lvl="0" indent="-311150" algn="l" rtl="0">
              <a:spcBef>
                <a:spcPts val="0"/>
              </a:spcBef>
              <a:spcAft>
                <a:spcPts val="0"/>
              </a:spcAft>
              <a:buSzPts val="1300"/>
              <a:buFont typeface="Lato"/>
              <a:buChar char="●"/>
            </a:pPr>
            <a:r>
              <a:rPr lang="es-ES" sz="1300" b="1" u="sng" dirty="0">
                <a:latin typeface="Lato"/>
                <a:ea typeface="Lato"/>
                <a:cs typeface="Lato"/>
                <a:sym typeface="Lato"/>
              </a:rPr>
              <a:t>Kits de la serie 600 </a:t>
            </a:r>
            <a:r>
              <a:rPr lang="es-ES" sz="1300" dirty="0">
                <a:latin typeface="Lato"/>
                <a:ea typeface="Lato"/>
                <a:cs typeface="Lato"/>
                <a:sym typeface="Lato"/>
              </a:rPr>
              <a:t>están diseñados para aplicaciones de solo escucha en una zona única que requieren silenciar el micrófono.</a:t>
            </a:r>
            <a:r>
              <a:rPr lang="en" sz="1300" dirty="0">
                <a:latin typeface="Lato"/>
                <a:ea typeface="Lato"/>
                <a:cs typeface="Lato"/>
                <a:sym typeface="Lato"/>
              </a:rPr>
              <a:t> </a:t>
            </a:r>
            <a:endParaRPr sz="1300" dirty="0"/>
          </a:p>
        </p:txBody>
      </p:sp>
      <p:sp>
        <p:nvSpPr>
          <p:cNvPr id="468" name="Google Shape;468;p50"/>
          <p:cNvSpPr txBox="1"/>
          <p:nvPr/>
        </p:nvSpPr>
        <p:spPr>
          <a:xfrm>
            <a:off x="2450525" y="4376188"/>
            <a:ext cx="44754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dirty="0"/>
              <a:t>     </a:t>
            </a:r>
            <a:r>
              <a:rPr lang="en" sz="1800" u="sng" dirty="0">
                <a:latin typeface="Lato"/>
                <a:ea typeface="Lato"/>
                <a:cs typeface="Lato"/>
                <a:sym typeface="Lato"/>
                <a:hlinkClick r:id="rId3"/>
              </a:rPr>
              <a:t>Explora En Louroe.com</a:t>
            </a:r>
            <a:endParaRPr dirty="0"/>
          </a:p>
        </p:txBody>
      </p:sp>
      <p:sp>
        <p:nvSpPr>
          <p:cNvPr id="469" name="Google Shape;469;p50"/>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51"/>
          <p:cNvSpPr txBox="1"/>
          <p:nvPr/>
        </p:nvSpPr>
        <p:spPr>
          <a:xfrm>
            <a:off x="1478550" y="188325"/>
            <a:ext cx="6530400" cy="807883"/>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s-ES" sz="2400" dirty="0">
                <a:solidFill>
                  <a:schemeClr val="dk1"/>
                </a:solidFill>
                <a:latin typeface="Lato"/>
                <a:ea typeface="Lato"/>
                <a:cs typeface="Lato"/>
                <a:sym typeface="Lato"/>
              </a:rPr>
              <a:t>Estaciones base, Adaptadores y Accesorios</a:t>
            </a:r>
            <a:endParaRPr sz="2400" dirty="0">
              <a:solidFill>
                <a:schemeClr val="dk1"/>
              </a:solidFill>
              <a:latin typeface="Lato"/>
              <a:ea typeface="Lato"/>
              <a:cs typeface="Lato"/>
              <a:sym typeface="Lato"/>
            </a:endParaRPr>
          </a:p>
          <a:p>
            <a:pPr marL="0" marR="0" lvl="0" indent="0" algn="ctr" rtl="0">
              <a:lnSpc>
                <a:spcPct val="100000"/>
              </a:lnSpc>
              <a:spcBef>
                <a:spcPts val="0"/>
              </a:spcBef>
              <a:spcAft>
                <a:spcPts val="0"/>
              </a:spcAft>
              <a:buClr>
                <a:srgbClr val="000000"/>
              </a:buClr>
              <a:buSzPts val="3400"/>
              <a:buFont typeface="Arial"/>
              <a:buNone/>
            </a:pPr>
            <a:endParaRPr sz="2400" b="0" i="0" u="none" strike="noStrike" cap="none" dirty="0">
              <a:solidFill>
                <a:schemeClr val="dk1"/>
              </a:solidFill>
              <a:latin typeface="Lato"/>
              <a:ea typeface="Lato"/>
              <a:cs typeface="Lato"/>
              <a:sym typeface="Lato"/>
            </a:endParaRPr>
          </a:p>
        </p:txBody>
      </p:sp>
      <p:sp>
        <p:nvSpPr>
          <p:cNvPr id="476" name="Google Shape;476;p51"/>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77" name="Google Shape;477;p51"/>
          <p:cNvSpPr txBox="1"/>
          <p:nvPr/>
        </p:nvSpPr>
        <p:spPr>
          <a:xfrm>
            <a:off x="382650" y="951900"/>
            <a:ext cx="8378700" cy="2985402"/>
          </a:xfrm>
          <a:prstGeom prst="rect">
            <a:avLst/>
          </a:prstGeom>
          <a:noFill/>
          <a:ln>
            <a:noFill/>
          </a:ln>
        </p:spPr>
        <p:txBody>
          <a:bodyPr spcFirstLastPara="1" wrap="square" lIns="91425" tIns="91425" rIns="91425" bIns="91425" anchor="t" anchorCtr="0">
            <a:spAutoFit/>
          </a:bodyPr>
          <a:lstStyle/>
          <a:p>
            <a:pPr marL="457200" lvl="0" indent="-311150" algn="l" rtl="0">
              <a:spcBef>
                <a:spcPts val="0"/>
              </a:spcBef>
              <a:spcAft>
                <a:spcPts val="0"/>
              </a:spcAft>
              <a:buSzPts val="1300"/>
              <a:buFont typeface="Lato"/>
              <a:buChar char="●"/>
            </a:pPr>
            <a:r>
              <a:rPr lang="es-ES" sz="1300" b="1" u="sng" dirty="0">
                <a:latin typeface="Lato"/>
                <a:ea typeface="Lato"/>
                <a:cs typeface="Lato"/>
                <a:sym typeface="Lato"/>
              </a:rPr>
              <a:t>Estaciones base para audio </a:t>
            </a:r>
            <a:r>
              <a:rPr lang="es-ES" sz="1300" dirty="0">
                <a:latin typeface="Lato"/>
                <a:ea typeface="Lato"/>
                <a:cs typeface="Lato"/>
                <a:sym typeface="Lato"/>
              </a:rPr>
              <a:t>son dispositivos para monitoreo de audio sin alarma que funcionan con micrófonos de nivel de línea o altavoces/micrófonos para audio unidireccional o bidireccional. Las estaciones base están diseñadas para interactuar con CCTV o DVR. Ya sea que su aplicación de seguridad necesite una sola zona de escucha, cobertura </a:t>
            </a:r>
            <a:r>
              <a:rPr lang="es-ES" sz="1300" dirty="0" err="1">
                <a:latin typeface="Lato"/>
                <a:ea typeface="Lato"/>
                <a:cs typeface="Lato"/>
                <a:sym typeface="Lato"/>
              </a:rPr>
              <a:t>multizona</a:t>
            </a:r>
            <a:r>
              <a:rPr lang="es-ES" sz="1300" dirty="0">
                <a:latin typeface="Lato"/>
                <a:ea typeface="Lato"/>
                <a:cs typeface="Lato"/>
                <a:sym typeface="Lato"/>
              </a:rPr>
              <a:t> o audio en vivo unidireccional o bidireccional in situ, existe una solución para todos los tipos de proyectos de audio.</a:t>
            </a:r>
            <a:endParaRPr sz="1300" dirty="0">
              <a:latin typeface="Lato"/>
              <a:ea typeface="Lato"/>
              <a:cs typeface="Lato"/>
              <a:sym typeface="Lato"/>
            </a:endParaRPr>
          </a:p>
          <a:p>
            <a:pPr marL="0" lvl="0" indent="0" algn="l" rtl="0">
              <a:spcBef>
                <a:spcPts val="0"/>
              </a:spcBef>
              <a:spcAft>
                <a:spcPts val="0"/>
              </a:spcAft>
              <a:buNone/>
            </a:pPr>
            <a:endParaRPr sz="1300" dirty="0">
              <a:latin typeface="Lato"/>
              <a:ea typeface="Lato"/>
              <a:cs typeface="Lato"/>
              <a:sym typeface="Lato"/>
            </a:endParaRPr>
          </a:p>
          <a:p>
            <a:pPr marL="457200" lvl="0" indent="-311150" algn="l" rtl="0">
              <a:spcBef>
                <a:spcPts val="0"/>
              </a:spcBef>
              <a:spcAft>
                <a:spcPts val="0"/>
              </a:spcAft>
              <a:buSzPts val="1300"/>
              <a:buFont typeface="Lato"/>
              <a:buChar char="●"/>
            </a:pPr>
            <a:r>
              <a:rPr lang="es-ES" sz="1300" b="1" u="sng" dirty="0">
                <a:latin typeface="Lato"/>
                <a:ea typeface="Lato"/>
                <a:cs typeface="Lato"/>
                <a:sym typeface="Lato"/>
              </a:rPr>
              <a:t>Adaptadores para audio </a:t>
            </a:r>
            <a:r>
              <a:rPr lang="es-ES" sz="1300" dirty="0">
                <a:latin typeface="Lato"/>
                <a:ea typeface="Lato"/>
                <a:cs typeface="Lato"/>
                <a:sym typeface="Lato"/>
              </a:rPr>
              <a:t>sirven como dispositivo para interconexión entre los micrófonos </a:t>
            </a:r>
            <a:r>
              <a:rPr lang="es-ES" sz="1300" dirty="0" err="1">
                <a:latin typeface="Lato"/>
                <a:ea typeface="Lato"/>
                <a:cs typeface="Lato"/>
                <a:sym typeface="Lato"/>
              </a:rPr>
              <a:t>Louroe</a:t>
            </a:r>
            <a:r>
              <a:rPr lang="es-ES" sz="1300" dirty="0">
                <a:latin typeface="Lato"/>
                <a:ea typeface="Lato"/>
                <a:cs typeface="Lato"/>
                <a:sym typeface="Lato"/>
              </a:rPr>
              <a:t> y un DVR, una cámara de red IP, una tarjeta de sonido de computadora o un servidor de video. Ya sea que su aplicación de seguridad necesite llamadas para una sola zona de escucha, cobertura </a:t>
            </a:r>
            <a:r>
              <a:rPr lang="es-ES" sz="1300" dirty="0" err="1">
                <a:latin typeface="Lato"/>
                <a:ea typeface="Lato"/>
                <a:cs typeface="Lato"/>
                <a:sym typeface="Lato"/>
              </a:rPr>
              <a:t>multizona</a:t>
            </a:r>
            <a:r>
              <a:rPr lang="es-ES" sz="1300" dirty="0">
                <a:latin typeface="Lato"/>
                <a:ea typeface="Lato"/>
                <a:cs typeface="Lato"/>
                <a:sym typeface="Lato"/>
              </a:rPr>
              <a:t>, audio mixto para una cobertura ampliada, audio bidireccional en el sitio (hablar/escuchar) o monitoreo de audio remoto, existe una solución para todos los tipos de proyectos de audio.</a:t>
            </a:r>
            <a:endParaRPr sz="1300" dirty="0">
              <a:latin typeface="Lato"/>
              <a:ea typeface="Lato"/>
              <a:cs typeface="Lato"/>
              <a:sym typeface="Lato"/>
            </a:endParaRPr>
          </a:p>
          <a:p>
            <a:pPr marL="457200" lvl="0" indent="0" algn="l" rtl="0">
              <a:spcBef>
                <a:spcPts val="0"/>
              </a:spcBef>
              <a:spcAft>
                <a:spcPts val="0"/>
              </a:spcAft>
              <a:buNone/>
            </a:pPr>
            <a:endParaRPr sz="1300" dirty="0">
              <a:latin typeface="Lato"/>
              <a:ea typeface="Lato"/>
              <a:cs typeface="Lato"/>
              <a:sym typeface="Lato"/>
            </a:endParaRPr>
          </a:p>
          <a:p>
            <a:pPr marL="457200" lvl="0" indent="-311150" algn="l" rtl="0">
              <a:spcBef>
                <a:spcPts val="0"/>
              </a:spcBef>
              <a:spcAft>
                <a:spcPts val="0"/>
              </a:spcAft>
              <a:buSzPts val="1300"/>
              <a:buFont typeface="Lato"/>
              <a:buChar char="●"/>
            </a:pPr>
            <a:r>
              <a:rPr lang="es-ES" sz="1300" b="1" u="sng" dirty="0">
                <a:latin typeface="Lato"/>
                <a:ea typeface="Lato"/>
                <a:cs typeface="Lato"/>
                <a:sym typeface="Lato"/>
              </a:rPr>
              <a:t>Los accesorios y las fuentes de alimentación </a:t>
            </a:r>
            <a:r>
              <a:rPr lang="es-ES" sz="1300" dirty="0">
                <a:latin typeface="Lato"/>
                <a:ea typeface="Lato"/>
                <a:cs typeface="Lato"/>
                <a:sym typeface="Lato"/>
              </a:rPr>
              <a:t>incluyen la serie de fuentes de alimentación AD, así como rejillas de acero e interruptores de silencio para una variedad de productos </a:t>
            </a:r>
            <a:r>
              <a:rPr lang="es-ES" sz="1300" dirty="0" err="1">
                <a:latin typeface="Lato"/>
                <a:ea typeface="Lato"/>
                <a:cs typeface="Lato"/>
                <a:sym typeface="Lato"/>
              </a:rPr>
              <a:t>Louroe</a:t>
            </a:r>
            <a:r>
              <a:rPr lang="es-ES" sz="1300" dirty="0">
                <a:latin typeface="Lato"/>
                <a:ea typeface="Lato"/>
                <a:cs typeface="Lato"/>
                <a:sym typeface="Lato"/>
              </a:rPr>
              <a:t>.</a:t>
            </a:r>
            <a:r>
              <a:rPr lang="en" sz="1300" dirty="0">
                <a:latin typeface="Lato"/>
                <a:ea typeface="Lato"/>
                <a:cs typeface="Lato"/>
                <a:sym typeface="Lato"/>
              </a:rPr>
              <a:t> </a:t>
            </a:r>
            <a:endParaRPr sz="1300" dirty="0">
              <a:latin typeface="Lato"/>
              <a:ea typeface="Lato"/>
              <a:cs typeface="Lato"/>
              <a:sym typeface="Lato"/>
            </a:endParaRPr>
          </a:p>
        </p:txBody>
      </p:sp>
      <p:sp>
        <p:nvSpPr>
          <p:cNvPr id="478" name="Google Shape;478;p51"/>
          <p:cNvSpPr txBox="1"/>
          <p:nvPr/>
        </p:nvSpPr>
        <p:spPr>
          <a:xfrm>
            <a:off x="2334300" y="4337034"/>
            <a:ext cx="44754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u="sng" dirty="0">
                <a:solidFill>
                  <a:srgbClr val="980000"/>
                </a:solidFill>
                <a:latin typeface="Lato"/>
                <a:ea typeface="Lato"/>
                <a:cs typeface="Lato"/>
                <a:sym typeface="Lato"/>
                <a:hlinkClick r:id="rId3">
                  <a:extLst>
                    <a:ext uri="{A12FA001-AC4F-418D-AE19-62706E023703}">
                      <ahyp:hlinkClr xmlns:ahyp="http://schemas.microsoft.com/office/drawing/2018/hyperlinkcolor" val="tx"/>
                    </a:ext>
                  </a:extLst>
                </a:hlinkClick>
              </a:rPr>
              <a:t>Explora En Louroe.com</a:t>
            </a:r>
            <a:endParaRPr dirty="0">
              <a:solidFill>
                <a:srgbClr val="980000"/>
              </a:solidFill>
            </a:endParaRPr>
          </a:p>
        </p:txBody>
      </p:sp>
      <p:sp>
        <p:nvSpPr>
          <p:cNvPr id="479" name="Google Shape;479;p51"/>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52"/>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486" name="Google Shape;486;p52"/>
          <p:cNvSpPr txBox="1"/>
          <p:nvPr/>
        </p:nvSpPr>
        <p:spPr>
          <a:xfrm>
            <a:off x="1306799" y="1551537"/>
            <a:ext cx="6530400" cy="111566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2"/>
              </a:buClr>
              <a:buSzPts val="2400"/>
              <a:buFont typeface="Arial"/>
              <a:buNone/>
            </a:pPr>
            <a:r>
              <a:rPr lang="es-ES" sz="3400" b="0" i="0" u="none" strike="noStrike" cap="none" dirty="0">
                <a:solidFill>
                  <a:schemeClr val="dk1"/>
                </a:solidFill>
                <a:latin typeface="Lato"/>
                <a:ea typeface="Lato"/>
                <a:cs typeface="Lato"/>
                <a:sym typeface="Lato"/>
              </a:rPr>
              <a:t>Principales Oportunidades para Colocación </a:t>
            </a:r>
            <a:r>
              <a:rPr lang="es-ES" sz="3400" dirty="0">
                <a:solidFill>
                  <a:schemeClr val="dk1"/>
                </a:solidFill>
                <a:latin typeface="Lato"/>
                <a:ea typeface="Lato"/>
                <a:cs typeface="Lato"/>
                <a:sym typeface="Lato"/>
              </a:rPr>
              <a:t>V</a:t>
            </a:r>
            <a:r>
              <a:rPr lang="es-ES" sz="3400" b="0" i="0" u="none" strike="noStrike" cap="none" dirty="0">
                <a:solidFill>
                  <a:schemeClr val="dk1"/>
                </a:solidFill>
                <a:latin typeface="Lato"/>
                <a:ea typeface="Lato"/>
                <a:cs typeface="Lato"/>
                <a:sym typeface="Lato"/>
              </a:rPr>
              <a:t>ertical</a:t>
            </a:r>
            <a:endParaRPr sz="3400" b="0" i="0" u="none" strike="noStrike" cap="none" dirty="0">
              <a:solidFill>
                <a:schemeClr val="dk1"/>
              </a:solidFill>
              <a:latin typeface="Lato"/>
              <a:ea typeface="Lato"/>
              <a:cs typeface="Lato"/>
              <a:sym typeface="Lato"/>
            </a:endParaRPr>
          </a:p>
        </p:txBody>
      </p:sp>
      <p:sp>
        <p:nvSpPr>
          <p:cNvPr id="487" name="Google Shape;487;p52"/>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88" name="Google Shape;488;p52"/>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53"/>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495" name="Google Shape;495;p53"/>
          <p:cNvSpPr txBox="1"/>
          <p:nvPr/>
        </p:nvSpPr>
        <p:spPr>
          <a:xfrm>
            <a:off x="1795310" y="2553839"/>
            <a:ext cx="1977659" cy="284663"/>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err="1">
                <a:solidFill>
                  <a:schemeClr val="dk1"/>
                </a:solidFill>
                <a:latin typeface="Lato"/>
                <a:ea typeface="Lato"/>
                <a:cs typeface="Lato"/>
                <a:sym typeface="Lato"/>
              </a:rPr>
              <a:t>Cuidado</a:t>
            </a:r>
            <a:r>
              <a:rPr lang="en-US" sz="1400" b="0" i="0" u="none" strike="noStrike" cap="none" dirty="0">
                <a:solidFill>
                  <a:schemeClr val="dk1"/>
                </a:solidFill>
                <a:latin typeface="Lato"/>
                <a:ea typeface="Lato"/>
                <a:cs typeface="Lato"/>
                <a:sym typeface="Lato"/>
              </a:rPr>
              <a:t> de la </a:t>
            </a:r>
            <a:r>
              <a:rPr lang="en-US" sz="1400" b="0" i="0" u="none" strike="noStrike" cap="none" dirty="0" err="1">
                <a:solidFill>
                  <a:schemeClr val="dk1"/>
                </a:solidFill>
                <a:latin typeface="Lato"/>
                <a:ea typeface="Lato"/>
                <a:cs typeface="Lato"/>
                <a:sym typeface="Lato"/>
              </a:rPr>
              <a:t>Salud</a:t>
            </a:r>
            <a:endParaRPr sz="1100" b="0" i="0" u="none" strike="noStrike" cap="none" dirty="0">
              <a:solidFill>
                <a:srgbClr val="000000"/>
              </a:solidFill>
              <a:latin typeface="Lato"/>
              <a:ea typeface="Lato"/>
              <a:cs typeface="Lato"/>
              <a:sym typeface="Lato"/>
            </a:endParaRPr>
          </a:p>
        </p:txBody>
      </p:sp>
      <p:sp>
        <p:nvSpPr>
          <p:cNvPr id="496" name="Google Shape;496;p53"/>
          <p:cNvSpPr txBox="1"/>
          <p:nvPr/>
        </p:nvSpPr>
        <p:spPr>
          <a:xfrm>
            <a:off x="5014653" y="4590939"/>
            <a:ext cx="1625100" cy="2847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err="1">
                <a:solidFill>
                  <a:schemeClr val="dk1"/>
                </a:solidFill>
                <a:latin typeface="Lato"/>
                <a:ea typeface="Lato"/>
                <a:cs typeface="Lato"/>
                <a:sym typeface="Lato"/>
              </a:rPr>
              <a:t>Educación</a:t>
            </a:r>
            <a:endParaRPr sz="1100" b="0" i="0" u="none" strike="noStrike" cap="none" dirty="0">
              <a:solidFill>
                <a:srgbClr val="000000"/>
              </a:solidFill>
              <a:latin typeface="Lato"/>
              <a:ea typeface="Lato"/>
              <a:cs typeface="Lato"/>
              <a:sym typeface="Lato"/>
            </a:endParaRPr>
          </a:p>
        </p:txBody>
      </p:sp>
      <p:sp>
        <p:nvSpPr>
          <p:cNvPr id="497" name="Google Shape;497;p53"/>
          <p:cNvSpPr txBox="1"/>
          <p:nvPr/>
        </p:nvSpPr>
        <p:spPr>
          <a:xfrm>
            <a:off x="1328926" y="4616549"/>
            <a:ext cx="1625100" cy="2847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err="1">
                <a:solidFill>
                  <a:schemeClr val="dk1"/>
                </a:solidFill>
                <a:latin typeface="Lato"/>
                <a:ea typeface="Lato"/>
                <a:cs typeface="Lato"/>
                <a:sym typeface="Lato"/>
              </a:rPr>
              <a:t>Seguridad</a:t>
            </a:r>
            <a:r>
              <a:rPr lang="en-US" sz="1400" b="0" i="0" u="none" strike="noStrike" cap="none" dirty="0">
                <a:solidFill>
                  <a:schemeClr val="dk1"/>
                </a:solidFill>
                <a:latin typeface="Lato"/>
                <a:ea typeface="Lato"/>
                <a:cs typeface="Lato"/>
                <a:sym typeface="Lato"/>
              </a:rPr>
              <a:t> </a:t>
            </a:r>
            <a:r>
              <a:rPr lang="en-US" sz="1400" b="0" i="0" u="none" strike="noStrike" cap="none" dirty="0" err="1">
                <a:solidFill>
                  <a:schemeClr val="dk1"/>
                </a:solidFill>
                <a:latin typeface="Lato"/>
                <a:ea typeface="Lato"/>
                <a:cs typeface="Lato"/>
                <a:sym typeface="Lato"/>
              </a:rPr>
              <a:t>Pública</a:t>
            </a:r>
            <a:endParaRPr sz="1100" b="0" i="0" u="none" strike="noStrike" cap="none" dirty="0">
              <a:solidFill>
                <a:srgbClr val="000000"/>
              </a:solidFill>
              <a:latin typeface="Lato"/>
              <a:ea typeface="Lato"/>
              <a:cs typeface="Lato"/>
              <a:sym typeface="Lato"/>
            </a:endParaRPr>
          </a:p>
        </p:txBody>
      </p:sp>
      <p:sp>
        <p:nvSpPr>
          <p:cNvPr id="498" name="Google Shape;498;p53"/>
          <p:cNvSpPr txBox="1"/>
          <p:nvPr/>
        </p:nvSpPr>
        <p:spPr>
          <a:xfrm>
            <a:off x="6585850" y="2583912"/>
            <a:ext cx="1625100" cy="2847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err="1">
                <a:solidFill>
                  <a:schemeClr val="dk1"/>
                </a:solidFill>
                <a:latin typeface="Lato"/>
                <a:ea typeface="Lato"/>
                <a:cs typeface="Lato"/>
                <a:sym typeface="Lato"/>
              </a:rPr>
              <a:t>Venta</a:t>
            </a:r>
            <a:r>
              <a:rPr lang="en-US" sz="1400" b="0" i="0" u="none" strike="noStrike" cap="none" dirty="0">
                <a:solidFill>
                  <a:schemeClr val="dk1"/>
                </a:solidFill>
                <a:latin typeface="Lato"/>
                <a:ea typeface="Lato"/>
                <a:cs typeface="Lato"/>
                <a:sym typeface="Lato"/>
              </a:rPr>
              <a:t> </a:t>
            </a:r>
            <a:r>
              <a:rPr lang="en-US" dirty="0" err="1">
                <a:solidFill>
                  <a:schemeClr val="dk1"/>
                </a:solidFill>
                <a:latin typeface="Lato"/>
                <a:ea typeface="Lato"/>
                <a:cs typeface="Lato"/>
                <a:sym typeface="Lato"/>
              </a:rPr>
              <a:t>M</a:t>
            </a:r>
            <a:r>
              <a:rPr lang="en-US" sz="1400" b="0" i="0" u="none" strike="noStrike" cap="none" dirty="0" err="1">
                <a:solidFill>
                  <a:schemeClr val="dk1"/>
                </a:solidFill>
                <a:latin typeface="Lato"/>
                <a:ea typeface="Lato"/>
                <a:cs typeface="Lato"/>
                <a:sym typeface="Lato"/>
              </a:rPr>
              <a:t>inorista</a:t>
            </a:r>
            <a:endParaRPr sz="1100" b="0" i="0" u="none" strike="noStrike" cap="none" dirty="0">
              <a:solidFill>
                <a:srgbClr val="000000"/>
              </a:solidFill>
              <a:latin typeface="Lato"/>
              <a:ea typeface="Lato"/>
              <a:cs typeface="Lato"/>
              <a:sym typeface="Lato"/>
            </a:endParaRPr>
          </a:p>
        </p:txBody>
      </p:sp>
      <p:pic>
        <p:nvPicPr>
          <p:cNvPr id="499" name="Google Shape;499;p53" descr="A picture containing building, ground, outdoor, colonnade&#10;&#10;Description automatically generated"/>
          <p:cNvPicPr preferRelativeResize="0"/>
          <p:nvPr/>
        </p:nvPicPr>
        <p:blipFill rotWithShape="1">
          <a:blip r:embed="rId3">
            <a:alphaModFix/>
          </a:blip>
          <a:srcRect/>
          <a:stretch/>
        </p:blipFill>
        <p:spPr>
          <a:xfrm>
            <a:off x="4557457" y="2916340"/>
            <a:ext cx="2539492" cy="1687175"/>
          </a:xfrm>
          <a:prstGeom prst="rect">
            <a:avLst/>
          </a:prstGeom>
          <a:noFill/>
          <a:ln>
            <a:noFill/>
          </a:ln>
        </p:spPr>
      </p:pic>
      <p:pic>
        <p:nvPicPr>
          <p:cNvPr id="500" name="Google Shape;500;p53" descr="A picture containing text, shelf, book, indoor&#10;&#10;Description automatically generated"/>
          <p:cNvPicPr preferRelativeResize="0"/>
          <p:nvPr/>
        </p:nvPicPr>
        <p:blipFill rotWithShape="1">
          <a:blip r:embed="rId4">
            <a:alphaModFix/>
          </a:blip>
          <a:srcRect/>
          <a:stretch/>
        </p:blipFill>
        <p:spPr>
          <a:xfrm>
            <a:off x="6005577" y="733426"/>
            <a:ext cx="2785647" cy="1859437"/>
          </a:xfrm>
          <a:prstGeom prst="rect">
            <a:avLst/>
          </a:prstGeom>
          <a:noFill/>
          <a:ln>
            <a:noFill/>
          </a:ln>
        </p:spPr>
      </p:pic>
      <p:sp>
        <p:nvSpPr>
          <p:cNvPr id="501" name="Google Shape;501;p53"/>
          <p:cNvSpPr txBox="1"/>
          <p:nvPr/>
        </p:nvSpPr>
        <p:spPr>
          <a:xfrm>
            <a:off x="161557" y="66175"/>
            <a:ext cx="8791800" cy="438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dirty="0">
                <a:solidFill>
                  <a:schemeClr val="dk1"/>
                </a:solidFill>
                <a:latin typeface="Lato"/>
                <a:ea typeface="Lato"/>
                <a:cs typeface="Lato"/>
                <a:sym typeface="Lato"/>
              </a:rPr>
              <a:t>Principales Oportunidades para Colocación Vertical</a:t>
            </a:r>
            <a:endParaRPr sz="2400" b="0" i="0" u="none" strike="noStrike" cap="none" dirty="0">
              <a:solidFill>
                <a:schemeClr val="dk1"/>
              </a:solidFill>
              <a:latin typeface="Lato"/>
              <a:ea typeface="Lato"/>
              <a:cs typeface="Lato"/>
              <a:sym typeface="Lato"/>
            </a:endParaRPr>
          </a:p>
        </p:txBody>
      </p:sp>
      <p:pic>
        <p:nvPicPr>
          <p:cNvPr id="502" name="Google Shape;502;p53"/>
          <p:cNvPicPr preferRelativeResize="0"/>
          <p:nvPr/>
        </p:nvPicPr>
        <p:blipFill>
          <a:blip r:embed="rId5">
            <a:alphaModFix/>
          </a:blip>
          <a:stretch>
            <a:fillRect/>
          </a:stretch>
        </p:blipFill>
        <p:spPr>
          <a:xfrm>
            <a:off x="1468033" y="733425"/>
            <a:ext cx="2632215" cy="1754838"/>
          </a:xfrm>
          <a:prstGeom prst="rect">
            <a:avLst/>
          </a:prstGeom>
          <a:noFill/>
          <a:ln>
            <a:noFill/>
          </a:ln>
        </p:spPr>
      </p:pic>
      <p:pic>
        <p:nvPicPr>
          <p:cNvPr id="503" name="Google Shape;503;p53"/>
          <p:cNvPicPr preferRelativeResize="0"/>
          <p:nvPr/>
        </p:nvPicPr>
        <p:blipFill>
          <a:blip r:embed="rId6">
            <a:alphaModFix/>
          </a:blip>
          <a:stretch>
            <a:fillRect/>
          </a:stretch>
        </p:blipFill>
        <p:spPr>
          <a:xfrm>
            <a:off x="890926" y="2936213"/>
            <a:ext cx="2501100" cy="1647449"/>
          </a:xfrm>
          <a:prstGeom prst="rect">
            <a:avLst/>
          </a:prstGeom>
          <a:noFill/>
          <a:ln>
            <a:noFill/>
          </a:ln>
        </p:spPr>
      </p:pic>
      <p:sp>
        <p:nvSpPr>
          <p:cNvPr id="504" name="Google Shape;504;p53"/>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54"/>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511" name="Google Shape;511;p54"/>
          <p:cNvSpPr txBox="1"/>
          <p:nvPr/>
        </p:nvSpPr>
        <p:spPr>
          <a:xfrm>
            <a:off x="486757" y="2236475"/>
            <a:ext cx="2033236" cy="284663"/>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err="1">
                <a:solidFill>
                  <a:schemeClr val="dk1"/>
                </a:solidFill>
                <a:latin typeface="Lato"/>
                <a:ea typeface="Lato"/>
                <a:cs typeface="Lato"/>
                <a:sym typeface="Lato"/>
              </a:rPr>
              <a:t>Cumplimiento</a:t>
            </a:r>
            <a:r>
              <a:rPr lang="en-US" sz="1400" b="0" i="0" u="none" strike="noStrike" cap="none" dirty="0">
                <a:solidFill>
                  <a:schemeClr val="dk1"/>
                </a:solidFill>
                <a:latin typeface="Lato"/>
                <a:ea typeface="Lato"/>
                <a:cs typeface="Lato"/>
                <a:sym typeface="Lato"/>
              </a:rPr>
              <a:t> de la ley</a:t>
            </a:r>
            <a:endParaRPr sz="1100" b="0" i="0" u="none" strike="noStrike" cap="none" dirty="0">
              <a:solidFill>
                <a:srgbClr val="000000"/>
              </a:solidFill>
              <a:latin typeface="Arial"/>
              <a:ea typeface="Arial"/>
              <a:cs typeface="Arial"/>
              <a:sym typeface="Arial"/>
            </a:endParaRPr>
          </a:p>
        </p:txBody>
      </p:sp>
      <p:sp>
        <p:nvSpPr>
          <p:cNvPr id="512" name="Google Shape;512;p54"/>
          <p:cNvSpPr txBox="1"/>
          <p:nvPr/>
        </p:nvSpPr>
        <p:spPr>
          <a:xfrm>
            <a:off x="6203289" y="4455398"/>
            <a:ext cx="1625100" cy="2847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dirty="0">
                <a:solidFill>
                  <a:schemeClr val="dk1"/>
                </a:solidFill>
                <a:latin typeface="Lato"/>
                <a:ea typeface="Lato"/>
                <a:cs typeface="Lato"/>
                <a:sym typeface="Lato"/>
              </a:rPr>
              <a:t>Comercial</a:t>
            </a:r>
            <a:endParaRPr sz="1100" b="0" i="0" u="none" strike="noStrike" cap="none" dirty="0">
              <a:solidFill>
                <a:srgbClr val="000000"/>
              </a:solidFill>
              <a:latin typeface="Arial"/>
              <a:ea typeface="Arial"/>
              <a:cs typeface="Arial"/>
              <a:sym typeface="Arial"/>
            </a:endParaRPr>
          </a:p>
        </p:txBody>
      </p:sp>
      <p:sp>
        <p:nvSpPr>
          <p:cNvPr id="513" name="Google Shape;513;p54"/>
          <p:cNvSpPr txBox="1"/>
          <p:nvPr/>
        </p:nvSpPr>
        <p:spPr>
          <a:xfrm>
            <a:off x="1941375" y="4579464"/>
            <a:ext cx="1625100" cy="2847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dirty="0">
                <a:solidFill>
                  <a:schemeClr val="dk1"/>
                </a:solidFill>
                <a:latin typeface="Lato"/>
                <a:ea typeface="Lato"/>
                <a:cs typeface="Lato"/>
                <a:sym typeface="Lato"/>
              </a:rPr>
              <a:t>Transportación</a:t>
            </a:r>
            <a:endParaRPr sz="1100" b="0" i="0" u="none" strike="noStrike" cap="none" dirty="0">
              <a:solidFill>
                <a:srgbClr val="000000"/>
              </a:solidFill>
              <a:latin typeface="Arial"/>
              <a:ea typeface="Arial"/>
              <a:cs typeface="Arial"/>
              <a:sym typeface="Arial"/>
            </a:endParaRPr>
          </a:p>
        </p:txBody>
      </p:sp>
      <p:sp>
        <p:nvSpPr>
          <p:cNvPr id="514" name="Google Shape;514;p54"/>
          <p:cNvSpPr txBox="1"/>
          <p:nvPr/>
        </p:nvSpPr>
        <p:spPr>
          <a:xfrm>
            <a:off x="6878724" y="2370288"/>
            <a:ext cx="1625100" cy="2847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err="1">
                <a:solidFill>
                  <a:schemeClr val="dk1"/>
                </a:solidFill>
                <a:latin typeface="Lato"/>
                <a:ea typeface="Lato"/>
                <a:cs typeface="Lato"/>
                <a:sym typeface="Lato"/>
              </a:rPr>
              <a:t>Bancario</a:t>
            </a:r>
            <a:endParaRPr sz="1100" b="0" i="0" u="none" strike="noStrike" cap="none" dirty="0">
              <a:solidFill>
                <a:srgbClr val="000000"/>
              </a:solidFill>
              <a:latin typeface="Arial"/>
              <a:ea typeface="Arial"/>
              <a:cs typeface="Arial"/>
              <a:sym typeface="Arial"/>
            </a:endParaRPr>
          </a:p>
        </p:txBody>
      </p:sp>
      <p:sp>
        <p:nvSpPr>
          <p:cNvPr id="515" name="Google Shape;515;p54"/>
          <p:cNvSpPr txBox="1"/>
          <p:nvPr/>
        </p:nvSpPr>
        <p:spPr>
          <a:xfrm>
            <a:off x="176199" y="73331"/>
            <a:ext cx="8791800" cy="438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dirty="0" err="1">
                <a:solidFill>
                  <a:schemeClr val="dk1"/>
                </a:solidFill>
                <a:latin typeface="Lato"/>
                <a:ea typeface="Lato"/>
                <a:cs typeface="Lato"/>
                <a:sym typeface="Lato"/>
              </a:rPr>
              <a:t>Principales</a:t>
            </a:r>
            <a:r>
              <a:rPr lang="en-US" sz="2400" b="0" i="0" u="none" strike="noStrike" cap="none" dirty="0">
                <a:solidFill>
                  <a:schemeClr val="dk1"/>
                </a:solidFill>
                <a:latin typeface="Lato"/>
                <a:ea typeface="Lato"/>
                <a:cs typeface="Lato"/>
                <a:sym typeface="Lato"/>
              </a:rPr>
              <a:t> </a:t>
            </a:r>
            <a:r>
              <a:rPr lang="en-US" sz="2400" b="0" i="0" u="none" strike="noStrike" cap="none" dirty="0" err="1">
                <a:solidFill>
                  <a:schemeClr val="dk1"/>
                </a:solidFill>
                <a:latin typeface="Lato"/>
                <a:ea typeface="Lato"/>
                <a:cs typeface="Lato"/>
                <a:sym typeface="Lato"/>
              </a:rPr>
              <a:t>Oportunidades</a:t>
            </a:r>
            <a:r>
              <a:rPr lang="en-US" sz="2400" b="0" i="0" u="none" strike="noStrike" cap="none" dirty="0">
                <a:solidFill>
                  <a:schemeClr val="dk1"/>
                </a:solidFill>
                <a:latin typeface="Lato"/>
                <a:ea typeface="Lato"/>
                <a:cs typeface="Lato"/>
                <a:sym typeface="Lato"/>
              </a:rPr>
              <a:t> para </a:t>
            </a:r>
            <a:r>
              <a:rPr lang="en-US" sz="2400" b="0" i="0" u="none" strike="noStrike" cap="none" dirty="0" err="1">
                <a:solidFill>
                  <a:schemeClr val="dk1"/>
                </a:solidFill>
                <a:latin typeface="Lato"/>
                <a:ea typeface="Lato"/>
                <a:cs typeface="Lato"/>
                <a:sym typeface="Lato"/>
              </a:rPr>
              <a:t>Colocación</a:t>
            </a:r>
            <a:r>
              <a:rPr lang="en-US" sz="2400" b="0" i="0" u="none" strike="noStrike" cap="none" dirty="0">
                <a:solidFill>
                  <a:schemeClr val="dk1"/>
                </a:solidFill>
                <a:latin typeface="Lato"/>
                <a:ea typeface="Lato"/>
                <a:cs typeface="Lato"/>
                <a:sym typeface="Lato"/>
              </a:rPr>
              <a:t> Vertical</a:t>
            </a:r>
          </a:p>
        </p:txBody>
      </p:sp>
      <p:pic>
        <p:nvPicPr>
          <p:cNvPr id="516" name="Google Shape;516;p54"/>
          <p:cNvPicPr preferRelativeResize="0"/>
          <p:nvPr/>
        </p:nvPicPr>
        <p:blipFill rotWithShape="1">
          <a:blip r:embed="rId3">
            <a:alphaModFix/>
          </a:blip>
          <a:srcRect/>
          <a:stretch/>
        </p:blipFill>
        <p:spPr>
          <a:xfrm>
            <a:off x="1503375" y="2890120"/>
            <a:ext cx="2501100" cy="1667905"/>
          </a:xfrm>
          <a:prstGeom prst="rect">
            <a:avLst/>
          </a:prstGeom>
          <a:noFill/>
          <a:ln>
            <a:noFill/>
          </a:ln>
        </p:spPr>
      </p:pic>
      <p:pic>
        <p:nvPicPr>
          <p:cNvPr id="517" name="Google Shape;517;p54"/>
          <p:cNvPicPr preferRelativeResize="0"/>
          <p:nvPr/>
        </p:nvPicPr>
        <p:blipFill>
          <a:blip r:embed="rId4">
            <a:alphaModFix/>
          </a:blip>
          <a:stretch>
            <a:fillRect/>
          </a:stretch>
        </p:blipFill>
        <p:spPr>
          <a:xfrm>
            <a:off x="5739117" y="2844613"/>
            <a:ext cx="2553444" cy="1595900"/>
          </a:xfrm>
          <a:prstGeom prst="rect">
            <a:avLst/>
          </a:prstGeom>
          <a:noFill/>
          <a:ln>
            <a:noFill/>
          </a:ln>
        </p:spPr>
      </p:pic>
      <p:pic>
        <p:nvPicPr>
          <p:cNvPr id="518" name="Google Shape;518;p54"/>
          <p:cNvPicPr preferRelativeResize="0"/>
          <p:nvPr/>
        </p:nvPicPr>
        <p:blipFill>
          <a:blip r:embed="rId5">
            <a:alphaModFix/>
          </a:blip>
          <a:stretch>
            <a:fillRect/>
          </a:stretch>
        </p:blipFill>
        <p:spPr>
          <a:xfrm>
            <a:off x="6414550" y="649338"/>
            <a:ext cx="2553449" cy="1708775"/>
          </a:xfrm>
          <a:prstGeom prst="rect">
            <a:avLst/>
          </a:prstGeom>
          <a:noFill/>
          <a:ln>
            <a:noFill/>
          </a:ln>
        </p:spPr>
      </p:pic>
      <p:pic>
        <p:nvPicPr>
          <p:cNvPr id="519" name="Google Shape;519;p54"/>
          <p:cNvPicPr preferRelativeResize="0"/>
          <p:nvPr/>
        </p:nvPicPr>
        <p:blipFill>
          <a:blip r:embed="rId6">
            <a:alphaModFix/>
          </a:blip>
          <a:stretch>
            <a:fillRect/>
          </a:stretch>
        </p:blipFill>
        <p:spPr>
          <a:xfrm>
            <a:off x="348450" y="620350"/>
            <a:ext cx="2501090" cy="1563175"/>
          </a:xfrm>
          <a:prstGeom prst="rect">
            <a:avLst/>
          </a:prstGeom>
          <a:noFill/>
          <a:ln>
            <a:noFill/>
          </a:ln>
        </p:spPr>
      </p:pic>
      <p:sp>
        <p:nvSpPr>
          <p:cNvPr id="520" name="Google Shape;520;p54"/>
          <p:cNvSpPr txBox="1"/>
          <p:nvPr/>
        </p:nvSpPr>
        <p:spPr>
          <a:xfrm>
            <a:off x="3940475" y="2668813"/>
            <a:ext cx="1625100" cy="2847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dirty="0">
                <a:solidFill>
                  <a:schemeClr val="dk1"/>
                </a:solidFill>
                <a:latin typeface="Lato"/>
                <a:ea typeface="Lato"/>
                <a:cs typeface="Lato"/>
                <a:sym typeface="Lato"/>
              </a:rPr>
              <a:t>Servicios Públicos</a:t>
            </a:r>
            <a:endParaRPr sz="1100" b="0" i="0" u="none" strike="noStrike" cap="none" dirty="0">
              <a:solidFill>
                <a:srgbClr val="000000"/>
              </a:solidFill>
              <a:latin typeface="Arial"/>
              <a:ea typeface="Arial"/>
              <a:cs typeface="Arial"/>
              <a:sym typeface="Arial"/>
            </a:endParaRPr>
          </a:p>
        </p:txBody>
      </p:sp>
      <p:pic>
        <p:nvPicPr>
          <p:cNvPr id="521" name="Google Shape;521;p54"/>
          <p:cNvPicPr preferRelativeResize="0"/>
          <p:nvPr/>
        </p:nvPicPr>
        <p:blipFill>
          <a:blip r:embed="rId7">
            <a:alphaModFix/>
          </a:blip>
          <a:stretch>
            <a:fillRect/>
          </a:stretch>
        </p:blipFill>
        <p:spPr>
          <a:xfrm>
            <a:off x="3476300" y="925468"/>
            <a:ext cx="2553451" cy="1702307"/>
          </a:xfrm>
          <a:prstGeom prst="rect">
            <a:avLst/>
          </a:prstGeom>
          <a:noFill/>
          <a:ln>
            <a:noFill/>
          </a:ln>
        </p:spPr>
      </p:pic>
      <p:sp>
        <p:nvSpPr>
          <p:cNvPr id="522" name="Google Shape;522;p54"/>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55"/>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529" name="Google Shape;529;p55"/>
          <p:cNvSpPr txBox="1"/>
          <p:nvPr/>
        </p:nvSpPr>
        <p:spPr>
          <a:xfrm>
            <a:off x="2023574" y="32906"/>
            <a:ext cx="5096850" cy="74632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s-ES" sz="2400" b="1" i="0" u="none" strike="noStrike" cap="none" dirty="0">
                <a:solidFill>
                  <a:schemeClr val="dk1"/>
                </a:solidFill>
                <a:latin typeface="Lato"/>
                <a:ea typeface="Lato"/>
                <a:cs typeface="Lato"/>
                <a:sym typeface="Lato"/>
              </a:rPr>
              <a:t>Prioridad en la Atención Médica: </a:t>
            </a:r>
            <a:r>
              <a:rPr lang="es-ES" sz="2000" i="0" u="none" strike="noStrike" cap="none" dirty="0">
                <a:solidFill>
                  <a:schemeClr val="dk1"/>
                </a:solidFill>
                <a:latin typeface="Lato"/>
                <a:ea typeface="Lato"/>
                <a:cs typeface="Lato"/>
                <a:sym typeface="Lato"/>
              </a:rPr>
              <a:t>Seguridad para los Pacientes y el Personal</a:t>
            </a:r>
            <a:endParaRPr sz="2000" i="0" u="none" strike="noStrike" cap="none" dirty="0">
              <a:solidFill>
                <a:schemeClr val="dk1"/>
              </a:solidFill>
              <a:latin typeface="Lato"/>
              <a:ea typeface="Lato"/>
              <a:cs typeface="Lato"/>
              <a:sym typeface="Lato"/>
            </a:endParaRPr>
          </a:p>
        </p:txBody>
      </p:sp>
      <p:sp>
        <p:nvSpPr>
          <p:cNvPr id="530" name="Google Shape;530;p55"/>
          <p:cNvSpPr txBox="1"/>
          <p:nvPr/>
        </p:nvSpPr>
        <p:spPr>
          <a:xfrm>
            <a:off x="-4875" y="606100"/>
            <a:ext cx="9107400" cy="4277294"/>
          </a:xfrm>
          <a:prstGeom prst="rect">
            <a:avLst/>
          </a:prstGeom>
          <a:noFill/>
          <a:ln>
            <a:noFill/>
          </a:ln>
        </p:spPr>
        <p:txBody>
          <a:bodyPr spcFirstLastPara="1" wrap="square" lIns="91425" tIns="91425" rIns="91425" bIns="91425" anchor="t" anchorCtr="0">
            <a:spAutoFit/>
          </a:bodyPr>
          <a:lstStyle/>
          <a:p>
            <a:pPr marL="457200" marR="0" lvl="0" indent="-317500" algn="l" rtl="0">
              <a:lnSpc>
                <a:spcPct val="115000"/>
              </a:lnSpc>
              <a:spcBef>
                <a:spcPts val="1200"/>
              </a:spcBef>
              <a:spcAft>
                <a:spcPts val="0"/>
              </a:spcAft>
              <a:buSzPts val="1400"/>
              <a:buFont typeface="Lato"/>
              <a:buChar char="●"/>
            </a:pPr>
            <a:r>
              <a:rPr lang="es-ES" sz="1200" b="0" i="0" u="none" strike="noStrike" cap="none" dirty="0">
                <a:latin typeface="Lato"/>
                <a:ea typeface="Lato"/>
                <a:cs typeface="Lato"/>
                <a:sym typeface="Lato"/>
              </a:rPr>
              <a:t>La creciente demanda en sistemas de seguridad física rápidos y efectivos ha sido un tema destacado en las instalaciones de atención médica después de 2020.</a:t>
            </a:r>
            <a:r>
              <a:rPr lang="en" sz="1200" b="0" i="0" u="none" strike="noStrike" cap="none" dirty="0">
                <a:latin typeface="Lato"/>
                <a:ea typeface="Lato"/>
                <a:cs typeface="Lato"/>
                <a:sym typeface="Lato"/>
              </a:rPr>
              <a:t> </a:t>
            </a:r>
            <a:endParaRPr sz="1200" b="0" i="0" u="none" strike="noStrike" cap="none" dirty="0">
              <a:latin typeface="Lato"/>
              <a:ea typeface="Lato"/>
              <a:cs typeface="Lato"/>
              <a:sym typeface="Lato"/>
            </a:endParaRPr>
          </a:p>
          <a:p>
            <a:pPr marL="457200" marR="0" lvl="0" indent="-317500" algn="l" rtl="0">
              <a:lnSpc>
                <a:spcPct val="115000"/>
              </a:lnSpc>
              <a:spcBef>
                <a:spcPts val="1200"/>
              </a:spcBef>
              <a:spcAft>
                <a:spcPts val="0"/>
              </a:spcAft>
              <a:buSzPts val="1400"/>
              <a:buFont typeface="Lato"/>
              <a:buChar char="●"/>
            </a:pPr>
            <a:r>
              <a:rPr lang="es-ES" sz="1200" b="0" i="0" u="none" strike="noStrike" cap="none" dirty="0">
                <a:latin typeface="Lato"/>
                <a:ea typeface="Lato"/>
                <a:cs typeface="Lato"/>
                <a:sym typeface="Lato"/>
              </a:rPr>
              <a:t>Con las necesidades cambiantes de los pacientes y las operaciones administrativas para hacer malabares todos los días, es una inversión valiosa para las instituciones de atención médica implementar soluciones en monitoreo de audio.</a:t>
            </a:r>
            <a:r>
              <a:rPr lang="en" sz="1200" b="0" i="0" u="none" strike="noStrike" cap="none" dirty="0">
                <a:latin typeface="Lato"/>
                <a:ea typeface="Lato"/>
                <a:cs typeface="Lato"/>
                <a:sym typeface="Lato"/>
              </a:rPr>
              <a:t> </a:t>
            </a:r>
            <a:endParaRPr sz="1200" b="1" i="0" u="none" strike="noStrike" cap="none" dirty="0">
              <a:latin typeface="Lato"/>
              <a:ea typeface="Lato"/>
              <a:cs typeface="Lato"/>
              <a:sym typeface="Lato"/>
            </a:endParaRPr>
          </a:p>
          <a:p>
            <a:pPr marL="0" marR="0" lvl="0" indent="0" algn="l" rtl="0">
              <a:lnSpc>
                <a:spcPct val="115000"/>
              </a:lnSpc>
              <a:spcBef>
                <a:spcPts val="1200"/>
              </a:spcBef>
              <a:spcAft>
                <a:spcPts val="0"/>
              </a:spcAft>
              <a:buClr>
                <a:srgbClr val="000000"/>
              </a:buClr>
              <a:buSzPts val="1200"/>
              <a:buFont typeface="Arial"/>
              <a:buNone/>
            </a:pPr>
            <a:r>
              <a:rPr lang="en" sz="1200" b="1" i="0" u="none" strike="noStrike" cap="none" dirty="0">
                <a:latin typeface="Lato"/>
                <a:ea typeface="Lato"/>
                <a:cs typeface="Lato"/>
                <a:sym typeface="Lato"/>
              </a:rPr>
              <a:t>     </a:t>
            </a:r>
            <a:endParaRPr sz="1200" b="1" i="0" u="none" strike="noStrike" cap="none" dirty="0">
              <a:latin typeface="Lato"/>
              <a:ea typeface="Lato"/>
              <a:cs typeface="Lato"/>
              <a:sym typeface="Lato"/>
            </a:endParaRPr>
          </a:p>
          <a:p>
            <a:pPr marL="0" marR="0" lvl="0" indent="0" algn="l" rtl="0">
              <a:lnSpc>
                <a:spcPct val="115000"/>
              </a:lnSpc>
              <a:spcBef>
                <a:spcPts val="0"/>
              </a:spcBef>
              <a:spcAft>
                <a:spcPts val="0"/>
              </a:spcAft>
              <a:buClr>
                <a:srgbClr val="000000"/>
              </a:buClr>
              <a:buSzPts val="1200"/>
              <a:buFont typeface="Arial"/>
              <a:buNone/>
            </a:pPr>
            <a:r>
              <a:rPr lang="en-US" sz="1200" b="1" i="0" u="none" strike="noStrike" cap="none" dirty="0">
                <a:latin typeface="Lato"/>
                <a:ea typeface="Lato"/>
                <a:cs typeface="Lato"/>
                <a:sym typeface="Lato"/>
              </a:rPr>
              <a:t>   </a:t>
            </a:r>
            <a:r>
              <a:rPr lang="en-US" sz="1300" b="1" i="0" u="none" strike="noStrike" cap="none" dirty="0">
                <a:latin typeface="Lato"/>
                <a:ea typeface="Lato"/>
                <a:cs typeface="Lato"/>
                <a:sym typeface="Lato"/>
              </a:rPr>
              <a:t>  </a:t>
            </a:r>
            <a:r>
              <a:rPr lang="en-US" b="1" i="0" u="none" strike="noStrike" cap="none" dirty="0" err="1">
                <a:latin typeface="Lato"/>
                <a:ea typeface="Lato"/>
                <a:cs typeface="Lato"/>
                <a:sym typeface="Lato"/>
              </a:rPr>
              <a:t>Oportunidades</a:t>
            </a:r>
            <a:r>
              <a:rPr lang="en-US" b="1" i="0" u="none" strike="noStrike" cap="none" dirty="0">
                <a:latin typeface="Lato"/>
                <a:ea typeface="Lato"/>
                <a:cs typeface="Lato"/>
                <a:sym typeface="Lato"/>
              </a:rPr>
              <a:t> Clave para </a:t>
            </a:r>
            <a:r>
              <a:rPr lang="en-US" b="1" dirty="0" err="1">
                <a:latin typeface="Lato"/>
                <a:ea typeface="Lato"/>
                <a:cs typeface="Lato"/>
                <a:sym typeface="Lato"/>
              </a:rPr>
              <a:t>C</a:t>
            </a:r>
            <a:r>
              <a:rPr lang="en-US" b="1" i="0" u="none" strike="noStrike" cap="none" dirty="0" err="1">
                <a:latin typeface="Lato"/>
                <a:ea typeface="Lato"/>
                <a:cs typeface="Lato"/>
                <a:sym typeface="Lato"/>
              </a:rPr>
              <a:t>olocación</a:t>
            </a:r>
            <a:r>
              <a:rPr lang="en-US" b="1" i="0" u="none" strike="noStrike" cap="none" dirty="0">
                <a:latin typeface="Lato"/>
                <a:ea typeface="Lato"/>
                <a:cs typeface="Lato"/>
                <a:sym typeface="Lato"/>
              </a:rPr>
              <a:t>:</a:t>
            </a:r>
          </a:p>
          <a:p>
            <a:pPr marL="457200" marR="0" lvl="0" indent="-317500" algn="l" rtl="0">
              <a:lnSpc>
                <a:spcPct val="115000"/>
              </a:lnSpc>
              <a:spcBef>
                <a:spcPts val="0"/>
              </a:spcBef>
              <a:spcAft>
                <a:spcPts val="0"/>
              </a:spcAft>
              <a:buSzPts val="1400"/>
              <a:buFont typeface="Lato"/>
              <a:buChar char="●"/>
            </a:pPr>
            <a:r>
              <a:rPr lang="en-US" sz="1200" b="0" i="0" u="none" strike="noStrike" cap="none" dirty="0" err="1">
                <a:latin typeface="Lato"/>
                <a:ea typeface="Lato"/>
                <a:cs typeface="Lato"/>
                <a:sym typeface="Lato"/>
              </a:rPr>
              <a:t>Habitaciones</a:t>
            </a:r>
            <a:r>
              <a:rPr lang="en-US" sz="1200" b="0" i="0" u="none" strike="noStrike" cap="none" dirty="0">
                <a:latin typeface="Lato"/>
                <a:ea typeface="Lato"/>
                <a:cs typeface="Lato"/>
                <a:sym typeface="Lato"/>
              </a:rPr>
              <a:t> de </a:t>
            </a:r>
            <a:r>
              <a:rPr lang="en-US" sz="1200" b="0" i="0" u="none" strike="noStrike" cap="none" dirty="0" err="1">
                <a:latin typeface="Lato"/>
                <a:ea typeface="Lato"/>
                <a:cs typeface="Lato"/>
                <a:sym typeface="Lato"/>
              </a:rPr>
              <a:t>pacientes</a:t>
            </a:r>
            <a:endParaRPr lang="en-US"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Salas de aislamiento y estudios del sueño</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200" dirty="0" err="1">
                <a:latin typeface="Lato"/>
                <a:ea typeface="Lato"/>
                <a:cs typeface="Lato"/>
                <a:sym typeface="Lato"/>
              </a:rPr>
              <a:t>Áreas</a:t>
            </a:r>
            <a:r>
              <a:rPr lang="en-US" sz="1200" dirty="0">
                <a:latin typeface="Lato"/>
                <a:ea typeface="Lato"/>
                <a:cs typeface="Lato"/>
                <a:sym typeface="Lato"/>
              </a:rPr>
              <a:t> de </a:t>
            </a:r>
            <a:r>
              <a:rPr lang="en-US" sz="1200" dirty="0" err="1">
                <a:latin typeface="Lato"/>
                <a:ea typeface="Lato"/>
                <a:cs typeface="Lato"/>
                <a:sym typeface="Lato"/>
              </a:rPr>
              <a:t>recepción</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pt-BR" sz="1200" b="0" i="0" u="none" strike="noStrike" cap="none" dirty="0">
                <a:latin typeface="Lato"/>
                <a:ea typeface="Lato"/>
                <a:cs typeface="Lato"/>
                <a:sym typeface="Lato"/>
              </a:rPr>
              <a:t>Entradas, </a:t>
            </a:r>
            <a:r>
              <a:rPr lang="pt-BR" sz="1200" b="0" i="0" u="none" strike="noStrike" cap="none" dirty="0" err="1">
                <a:latin typeface="Lato"/>
                <a:ea typeface="Lato"/>
                <a:cs typeface="Lato"/>
                <a:sym typeface="Lato"/>
              </a:rPr>
              <a:t>Salidas</a:t>
            </a:r>
            <a:r>
              <a:rPr lang="pt-BR" sz="1200" b="0" i="0" u="none" strike="noStrike" cap="none" dirty="0">
                <a:latin typeface="Lato"/>
                <a:ea typeface="Lato"/>
                <a:cs typeface="Lato"/>
                <a:sym typeface="Lato"/>
              </a:rPr>
              <a:t> y Áreas Restringidas</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200" dirty="0">
                <a:latin typeface="Lato"/>
                <a:ea typeface="Lato"/>
                <a:cs typeface="Lato"/>
                <a:sym typeface="Lato"/>
              </a:rPr>
              <a:t>P</a:t>
            </a:r>
            <a:r>
              <a:rPr lang="en-US" sz="1200" b="0" i="0" u="none" strike="noStrike" cap="none" dirty="0">
                <a:latin typeface="Lato"/>
                <a:ea typeface="Lato"/>
                <a:cs typeface="Lato"/>
                <a:sym typeface="Lato"/>
              </a:rPr>
              <a:t>asillos de </a:t>
            </a:r>
            <a:r>
              <a:rPr lang="en-US" sz="1200" b="0" i="0" u="none" strike="noStrike" cap="none" dirty="0" err="1">
                <a:latin typeface="Lato"/>
                <a:ea typeface="Lato"/>
                <a:cs typeface="Lato"/>
                <a:sym typeface="Lato"/>
              </a:rPr>
              <a:t>Hospitales</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200" b="0" i="0" u="none" strike="noStrike" cap="none" dirty="0" err="1">
                <a:latin typeface="Lato"/>
                <a:ea typeface="Lato"/>
                <a:cs typeface="Lato"/>
                <a:sym typeface="Lato"/>
              </a:rPr>
              <a:t>Observación</a:t>
            </a:r>
            <a:r>
              <a:rPr lang="en-US" sz="1200" b="0" i="0" u="none" strike="noStrike" cap="none" dirty="0">
                <a:latin typeface="Lato"/>
                <a:ea typeface="Lato"/>
                <a:cs typeface="Lato"/>
                <a:sym typeface="Lato"/>
              </a:rPr>
              <a:t> Virtual del </a:t>
            </a:r>
            <a:r>
              <a:rPr lang="en-US" sz="1200" dirty="0" err="1">
                <a:latin typeface="Lato"/>
                <a:ea typeface="Lato"/>
                <a:cs typeface="Lato"/>
                <a:sym typeface="Lato"/>
              </a:rPr>
              <a:t>P</a:t>
            </a:r>
            <a:r>
              <a:rPr lang="en-US" sz="1200" b="0" i="0" u="none" strike="noStrike" cap="none" dirty="0" err="1">
                <a:latin typeface="Lato"/>
                <a:ea typeface="Lato"/>
                <a:cs typeface="Lato"/>
                <a:sym typeface="Lato"/>
              </a:rPr>
              <a:t>aciente</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200" b="0" i="0" u="none" strike="noStrike" cap="none" dirty="0" err="1">
                <a:latin typeface="Lato"/>
                <a:ea typeface="Lato"/>
                <a:cs typeface="Lato"/>
                <a:sym typeface="Lato"/>
              </a:rPr>
              <a:t>Áreas</a:t>
            </a:r>
            <a:r>
              <a:rPr lang="en-US" sz="1200" b="0" i="0" u="none" strike="noStrike" cap="none" dirty="0">
                <a:latin typeface="Lato"/>
                <a:ea typeface="Lato"/>
                <a:cs typeface="Lato"/>
                <a:sym typeface="Lato"/>
              </a:rPr>
              <a:t> de </a:t>
            </a:r>
            <a:r>
              <a:rPr lang="en-US" sz="1200" dirty="0" err="1">
                <a:latin typeface="Lato"/>
                <a:ea typeface="Lato"/>
                <a:cs typeface="Lato"/>
                <a:sym typeface="Lato"/>
              </a:rPr>
              <a:t>E</a:t>
            </a:r>
            <a:r>
              <a:rPr lang="en-US" sz="1200" b="0" i="0" u="none" strike="noStrike" cap="none" dirty="0" err="1">
                <a:latin typeface="Lato"/>
                <a:ea typeface="Lato"/>
                <a:cs typeface="Lato"/>
                <a:sym typeface="Lato"/>
              </a:rPr>
              <a:t>spera</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Comunicación de Tratamiento de Quimioterapia</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Comunicación con el paciente de imágenes de rayos X</a:t>
            </a:r>
            <a:endParaRPr sz="1200" b="0" i="0" u="none" strike="noStrike" cap="none" dirty="0">
              <a:latin typeface="Lato"/>
              <a:ea typeface="Lato"/>
              <a:cs typeface="Lato"/>
              <a:sym typeface="Lato"/>
            </a:endParaRPr>
          </a:p>
          <a:p>
            <a:pPr marL="0" marR="0" lvl="0" indent="0" algn="l" rtl="0">
              <a:lnSpc>
                <a:spcPct val="115000"/>
              </a:lnSpc>
              <a:spcBef>
                <a:spcPts val="0"/>
              </a:spcBef>
              <a:spcAft>
                <a:spcPts val="0"/>
              </a:spcAft>
              <a:buClr>
                <a:srgbClr val="000000"/>
              </a:buClr>
              <a:buSzPts val="1100"/>
              <a:buFont typeface="Arial"/>
              <a:buNone/>
            </a:pPr>
            <a:endParaRPr sz="1100" b="1" i="0" u="none" strike="noStrike" cap="none" dirty="0">
              <a:solidFill>
                <a:schemeClr val="dk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531" name="Google Shape;531;p55"/>
          <p:cNvPicPr preferRelativeResize="0"/>
          <p:nvPr/>
        </p:nvPicPr>
        <p:blipFill rotWithShape="1">
          <a:blip r:embed="rId3">
            <a:alphaModFix/>
          </a:blip>
          <a:srcRect/>
          <a:stretch/>
        </p:blipFill>
        <p:spPr>
          <a:xfrm>
            <a:off x="3521500" y="2020550"/>
            <a:ext cx="2649298" cy="1801350"/>
          </a:xfrm>
          <a:prstGeom prst="rect">
            <a:avLst/>
          </a:prstGeom>
          <a:noFill/>
          <a:ln>
            <a:noFill/>
          </a:ln>
        </p:spPr>
      </p:pic>
      <p:pic>
        <p:nvPicPr>
          <p:cNvPr id="533" name="Google Shape;533;p55"/>
          <p:cNvPicPr preferRelativeResize="0"/>
          <p:nvPr/>
        </p:nvPicPr>
        <p:blipFill>
          <a:blip r:embed="rId4">
            <a:alphaModFix/>
          </a:blip>
          <a:stretch>
            <a:fillRect/>
          </a:stretch>
        </p:blipFill>
        <p:spPr>
          <a:xfrm>
            <a:off x="6394450" y="2866650"/>
            <a:ext cx="2597077" cy="1731401"/>
          </a:xfrm>
          <a:prstGeom prst="rect">
            <a:avLst/>
          </a:prstGeom>
          <a:noFill/>
          <a:ln>
            <a:noFill/>
          </a:ln>
        </p:spPr>
      </p:pic>
      <p:sp>
        <p:nvSpPr>
          <p:cNvPr id="534" name="Google Shape;534;p55"/>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113138" y="144743"/>
            <a:ext cx="9030900" cy="381740"/>
          </a:xfrm>
          <a:prstGeom prst="rect">
            <a:avLst/>
          </a:prstGeom>
          <a:noFill/>
          <a:ln>
            <a:noFill/>
          </a:ln>
        </p:spPr>
        <p:txBody>
          <a:bodyPr spcFirstLastPara="1" wrap="square" lIns="68575" tIns="34275" rIns="68575" bIns="34275" anchor="t" anchorCtr="0">
            <a:noAutofit/>
          </a:bodyPr>
          <a:lstStyle/>
          <a:p>
            <a:pPr marL="0" lvl="0" indent="0" algn="ctr" rtl="0">
              <a:lnSpc>
                <a:spcPct val="80000"/>
              </a:lnSpc>
              <a:spcBef>
                <a:spcPts val="0"/>
              </a:spcBef>
              <a:spcAft>
                <a:spcPts val="0"/>
              </a:spcAft>
              <a:buClr>
                <a:schemeClr val="dk1"/>
              </a:buClr>
              <a:buSzPts val="2700"/>
              <a:buFont typeface="Lato"/>
              <a:buNone/>
            </a:pPr>
            <a:r>
              <a:rPr lang="es-ES" sz="2400" dirty="0">
                <a:solidFill>
                  <a:schemeClr val="dk1"/>
                </a:solidFill>
                <a:latin typeface="Lato"/>
                <a:ea typeface="Lato"/>
                <a:cs typeface="Lato"/>
                <a:sym typeface="Lato"/>
              </a:rPr>
              <a:t>Probado por agencias gubernamentales y marcas reconocidas</a:t>
            </a:r>
            <a:endParaRPr lang="en-US" sz="2400" dirty="0">
              <a:latin typeface="Lato"/>
              <a:ea typeface="Lato"/>
              <a:cs typeface="Lato"/>
              <a:sym typeface="Lato"/>
            </a:endParaRPr>
          </a:p>
        </p:txBody>
      </p:sp>
      <p:pic>
        <p:nvPicPr>
          <p:cNvPr id="197" name="Google Shape;197;p29"/>
          <p:cNvPicPr preferRelativeResize="0"/>
          <p:nvPr/>
        </p:nvPicPr>
        <p:blipFill rotWithShape="1">
          <a:blip r:embed="rId3">
            <a:alphaModFix/>
          </a:blip>
          <a:srcRect/>
          <a:stretch/>
        </p:blipFill>
        <p:spPr>
          <a:xfrm>
            <a:off x="5626385" y="2089623"/>
            <a:ext cx="1252751" cy="1219063"/>
          </a:xfrm>
          <a:prstGeom prst="rect">
            <a:avLst/>
          </a:prstGeom>
          <a:noFill/>
          <a:ln>
            <a:noFill/>
          </a:ln>
        </p:spPr>
      </p:pic>
      <p:pic>
        <p:nvPicPr>
          <p:cNvPr id="198" name="Google Shape;198;p29" descr="Image result for port of LA logo"/>
          <p:cNvPicPr preferRelativeResize="0"/>
          <p:nvPr/>
        </p:nvPicPr>
        <p:blipFill rotWithShape="1">
          <a:blip r:embed="rId4">
            <a:alphaModFix/>
          </a:blip>
          <a:srcRect/>
          <a:stretch/>
        </p:blipFill>
        <p:spPr>
          <a:xfrm>
            <a:off x="1919841" y="1691294"/>
            <a:ext cx="1280690" cy="1282917"/>
          </a:xfrm>
          <a:prstGeom prst="rect">
            <a:avLst/>
          </a:prstGeom>
          <a:noFill/>
          <a:ln>
            <a:noFill/>
          </a:ln>
        </p:spPr>
      </p:pic>
      <p:sp>
        <p:nvSpPr>
          <p:cNvPr id="199" name="Google Shape;199;p29"/>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1100" b="0" i="0" u="none" strike="noStrike" cap="none">
              <a:solidFill>
                <a:srgbClr val="000000"/>
              </a:solidFill>
              <a:latin typeface="Arial"/>
              <a:ea typeface="Arial"/>
              <a:cs typeface="Arial"/>
              <a:sym typeface="Arial"/>
            </a:endParaRPr>
          </a:p>
        </p:txBody>
      </p:sp>
      <p:pic>
        <p:nvPicPr>
          <p:cNvPr id="200" name="Google Shape;200;p29"/>
          <p:cNvPicPr preferRelativeResize="0"/>
          <p:nvPr/>
        </p:nvPicPr>
        <p:blipFill rotWithShape="1">
          <a:blip r:embed="rId5">
            <a:alphaModFix/>
          </a:blip>
          <a:srcRect/>
          <a:stretch/>
        </p:blipFill>
        <p:spPr>
          <a:xfrm>
            <a:off x="5626375" y="3491463"/>
            <a:ext cx="1252750" cy="1252750"/>
          </a:xfrm>
          <a:prstGeom prst="rect">
            <a:avLst/>
          </a:prstGeom>
          <a:noFill/>
          <a:ln>
            <a:noFill/>
          </a:ln>
        </p:spPr>
      </p:pic>
      <p:pic>
        <p:nvPicPr>
          <p:cNvPr id="201" name="Google Shape;201;p29"/>
          <p:cNvPicPr preferRelativeResize="0"/>
          <p:nvPr/>
        </p:nvPicPr>
        <p:blipFill rotWithShape="1">
          <a:blip r:embed="rId6">
            <a:alphaModFix/>
          </a:blip>
          <a:srcRect/>
          <a:stretch/>
        </p:blipFill>
        <p:spPr>
          <a:xfrm>
            <a:off x="2001088" y="3162475"/>
            <a:ext cx="1297127" cy="1404826"/>
          </a:xfrm>
          <a:prstGeom prst="rect">
            <a:avLst/>
          </a:prstGeom>
          <a:noFill/>
          <a:ln>
            <a:noFill/>
          </a:ln>
        </p:spPr>
      </p:pic>
      <p:pic>
        <p:nvPicPr>
          <p:cNvPr id="202" name="Google Shape;202;p29" descr="Ups Logo transparent PNG - StickPNG"/>
          <p:cNvPicPr preferRelativeResize="0"/>
          <p:nvPr/>
        </p:nvPicPr>
        <p:blipFill rotWithShape="1">
          <a:blip r:embed="rId7">
            <a:alphaModFix/>
          </a:blip>
          <a:srcRect/>
          <a:stretch/>
        </p:blipFill>
        <p:spPr>
          <a:xfrm>
            <a:off x="-458287" y="3240000"/>
            <a:ext cx="2983825" cy="2237875"/>
          </a:xfrm>
          <a:prstGeom prst="rect">
            <a:avLst/>
          </a:prstGeom>
          <a:noFill/>
          <a:ln>
            <a:noFill/>
          </a:ln>
        </p:spPr>
      </p:pic>
      <p:pic>
        <p:nvPicPr>
          <p:cNvPr id="203" name="Google Shape;203;p29" descr="Starbucks Logo transparent PNG - StickPNG"/>
          <p:cNvPicPr preferRelativeResize="0"/>
          <p:nvPr/>
        </p:nvPicPr>
        <p:blipFill rotWithShape="1">
          <a:blip r:embed="rId8">
            <a:alphaModFix/>
          </a:blip>
          <a:srcRect/>
          <a:stretch/>
        </p:blipFill>
        <p:spPr>
          <a:xfrm>
            <a:off x="199200" y="2172300"/>
            <a:ext cx="1297126" cy="1297126"/>
          </a:xfrm>
          <a:prstGeom prst="rect">
            <a:avLst/>
          </a:prstGeom>
          <a:noFill/>
          <a:ln>
            <a:noFill/>
          </a:ln>
        </p:spPr>
      </p:pic>
      <p:pic>
        <p:nvPicPr>
          <p:cNvPr id="204" name="Google Shape;204;p29"/>
          <p:cNvPicPr preferRelativeResize="0"/>
          <p:nvPr/>
        </p:nvPicPr>
        <p:blipFill rotWithShape="1">
          <a:blip r:embed="rId9">
            <a:alphaModFix/>
          </a:blip>
          <a:srcRect/>
          <a:stretch/>
        </p:blipFill>
        <p:spPr>
          <a:xfrm>
            <a:off x="3539697" y="3469416"/>
            <a:ext cx="1484750" cy="681825"/>
          </a:xfrm>
          <a:prstGeom prst="rect">
            <a:avLst/>
          </a:prstGeom>
          <a:noFill/>
          <a:ln>
            <a:noFill/>
          </a:ln>
        </p:spPr>
      </p:pic>
      <p:pic>
        <p:nvPicPr>
          <p:cNvPr id="205" name="Google Shape;205;p29"/>
          <p:cNvPicPr preferRelativeResize="0"/>
          <p:nvPr/>
        </p:nvPicPr>
        <p:blipFill rotWithShape="1">
          <a:blip r:embed="rId10">
            <a:alphaModFix/>
          </a:blip>
          <a:srcRect/>
          <a:stretch/>
        </p:blipFill>
        <p:spPr>
          <a:xfrm>
            <a:off x="7232050" y="3308676"/>
            <a:ext cx="1252750" cy="1252750"/>
          </a:xfrm>
          <a:prstGeom prst="rect">
            <a:avLst/>
          </a:prstGeom>
          <a:noFill/>
          <a:ln>
            <a:noFill/>
          </a:ln>
        </p:spPr>
      </p:pic>
      <p:pic>
        <p:nvPicPr>
          <p:cNvPr id="206" name="Google Shape;206;p29"/>
          <p:cNvPicPr preferRelativeResize="0"/>
          <p:nvPr/>
        </p:nvPicPr>
        <p:blipFill rotWithShape="1">
          <a:blip r:embed="rId11">
            <a:alphaModFix/>
          </a:blip>
          <a:srcRect/>
          <a:stretch/>
        </p:blipFill>
        <p:spPr>
          <a:xfrm>
            <a:off x="199200" y="553725"/>
            <a:ext cx="1668848" cy="1668875"/>
          </a:xfrm>
          <a:prstGeom prst="rect">
            <a:avLst/>
          </a:prstGeom>
          <a:noFill/>
          <a:ln>
            <a:noFill/>
          </a:ln>
        </p:spPr>
      </p:pic>
      <p:pic>
        <p:nvPicPr>
          <p:cNvPr id="207" name="Google Shape;207;p29"/>
          <p:cNvPicPr preferRelativeResize="0"/>
          <p:nvPr/>
        </p:nvPicPr>
        <p:blipFill rotWithShape="1">
          <a:blip r:embed="rId12">
            <a:alphaModFix/>
          </a:blip>
          <a:srcRect/>
          <a:stretch/>
        </p:blipFill>
        <p:spPr>
          <a:xfrm>
            <a:off x="6939151" y="714752"/>
            <a:ext cx="2055069" cy="758325"/>
          </a:xfrm>
          <a:prstGeom prst="rect">
            <a:avLst/>
          </a:prstGeom>
          <a:noFill/>
          <a:ln>
            <a:noFill/>
          </a:ln>
        </p:spPr>
      </p:pic>
      <p:pic>
        <p:nvPicPr>
          <p:cNvPr id="208" name="Google Shape;208;p29"/>
          <p:cNvPicPr preferRelativeResize="0"/>
          <p:nvPr/>
        </p:nvPicPr>
        <p:blipFill rotWithShape="1">
          <a:blip r:embed="rId13">
            <a:alphaModFix/>
          </a:blip>
          <a:srcRect/>
          <a:stretch/>
        </p:blipFill>
        <p:spPr>
          <a:xfrm>
            <a:off x="3222350" y="2163713"/>
            <a:ext cx="2130988" cy="816075"/>
          </a:xfrm>
          <a:prstGeom prst="rect">
            <a:avLst/>
          </a:prstGeom>
          <a:noFill/>
          <a:ln>
            <a:noFill/>
          </a:ln>
        </p:spPr>
      </p:pic>
      <p:pic>
        <p:nvPicPr>
          <p:cNvPr id="209" name="Google Shape;209;p29"/>
          <p:cNvPicPr preferRelativeResize="0"/>
          <p:nvPr/>
        </p:nvPicPr>
        <p:blipFill rotWithShape="1">
          <a:blip r:embed="rId14">
            <a:alphaModFix/>
          </a:blip>
          <a:srcRect/>
          <a:stretch/>
        </p:blipFill>
        <p:spPr>
          <a:xfrm>
            <a:off x="7232050" y="1926172"/>
            <a:ext cx="1668848" cy="1116804"/>
          </a:xfrm>
          <a:prstGeom prst="rect">
            <a:avLst/>
          </a:prstGeom>
          <a:noFill/>
          <a:ln>
            <a:noFill/>
          </a:ln>
        </p:spPr>
      </p:pic>
      <p:pic>
        <p:nvPicPr>
          <p:cNvPr id="210" name="Google Shape;210;p29"/>
          <p:cNvPicPr preferRelativeResize="0"/>
          <p:nvPr/>
        </p:nvPicPr>
        <p:blipFill rotWithShape="1">
          <a:blip r:embed="rId15">
            <a:alphaModFix/>
          </a:blip>
          <a:srcRect/>
          <a:stretch/>
        </p:blipFill>
        <p:spPr>
          <a:xfrm>
            <a:off x="1730013" y="1079983"/>
            <a:ext cx="1839300" cy="423042"/>
          </a:xfrm>
          <a:prstGeom prst="rect">
            <a:avLst/>
          </a:prstGeom>
          <a:noFill/>
          <a:ln>
            <a:noFill/>
          </a:ln>
        </p:spPr>
      </p:pic>
      <p:pic>
        <p:nvPicPr>
          <p:cNvPr id="211" name="Google Shape;211;p29"/>
          <p:cNvPicPr preferRelativeResize="0"/>
          <p:nvPr/>
        </p:nvPicPr>
        <p:blipFill rotWithShape="1">
          <a:blip r:embed="rId16">
            <a:alphaModFix/>
          </a:blip>
          <a:srcRect/>
          <a:stretch/>
        </p:blipFill>
        <p:spPr>
          <a:xfrm>
            <a:off x="3751750" y="760763"/>
            <a:ext cx="969400" cy="1061475"/>
          </a:xfrm>
          <a:prstGeom prst="rect">
            <a:avLst/>
          </a:prstGeom>
          <a:noFill/>
          <a:ln>
            <a:noFill/>
          </a:ln>
        </p:spPr>
      </p:pic>
      <p:pic>
        <p:nvPicPr>
          <p:cNvPr id="212" name="Google Shape;212;p29"/>
          <p:cNvPicPr preferRelativeResize="0"/>
          <p:nvPr/>
        </p:nvPicPr>
        <p:blipFill rotWithShape="1">
          <a:blip r:embed="rId17">
            <a:alphaModFix/>
          </a:blip>
          <a:srcRect/>
          <a:stretch/>
        </p:blipFill>
        <p:spPr>
          <a:xfrm>
            <a:off x="4910500" y="333000"/>
            <a:ext cx="1839299" cy="1839299"/>
          </a:xfrm>
          <a:prstGeom prst="rect">
            <a:avLst/>
          </a:prstGeom>
          <a:noFill/>
          <a:ln>
            <a:noFill/>
          </a:ln>
        </p:spPr>
      </p:pic>
      <p:sp>
        <p:nvSpPr>
          <p:cNvPr id="213" name="Google Shape;213;p29"/>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56"/>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541" name="Google Shape;541;p56"/>
          <p:cNvSpPr txBox="1"/>
          <p:nvPr/>
        </p:nvSpPr>
        <p:spPr>
          <a:xfrm>
            <a:off x="618150" y="75725"/>
            <a:ext cx="7907700" cy="74632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s-ES" sz="2400" b="1" i="0" u="none" strike="noStrike" cap="none" dirty="0">
                <a:solidFill>
                  <a:schemeClr val="dk1"/>
                </a:solidFill>
                <a:latin typeface="Lato"/>
                <a:ea typeface="Lato"/>
                <a:cs typeface="Lato"/>
                <a:sym typeface="Lato"/>
              </a:rPr>
              <a:t>Prioridad en Propiedades </a:t>
            </a:r>
            <a:r>
              <a:rPr lang="es-ES" sz="2400" b="1" dirty="0">
                <a:solidFill>
                  <a:schemeClr val="dk1"/>
                </a:solidFill>
                <a:latin typeface="Lato"/>
                <a:ea typeface="Lato"/>
                <a:cs typeface="Lato"/>
                <a:sym typeface="Lato"/>
              </a:rPr>
              <a:t>C</a:t>
            </a:r>
            <a:r>
              <a:rPr lang="es-ES" sz="2400" b="1" i="0" u="none" strike="noStrike" cap="none" dirty="0">
                <a:solidFill>
                  <a:schemeClr val="dk1"/>
                </a:solidFill>
                <a:latin typeface="Lato"/>
                <a:ea typeface="Lato"/>
                <a:cs typeface="Lato"/>
                <a:sym typeface="Lato"/>
              </a:rPr>
              <a:t>omerciales y Oficinas:</a:t>
            </a:r>
            <a:r>
              <a:rPr lang="en" sz="2000" b="0" i="0" u="none" strike="noStrike" cap="none" dirty="0">
                <a:solidFill>
                  <a:schemeClr val="dk1"/>
                </a:solidFill>
                <a:latin typeface="Lato"/>
                <a:ea typeface="Lato"/>
                <a:cs typeface="Lato"/>
                <a:sym typeface="Lato"/>
              </a:rPr>
              <a:t> </a:t>
            </a:r>
            <a:r>
              <a:rPr lang="es-ES" sz="2000" dirty="0">
                <a:solidFill>
                  <a:schemeClr val="dk1"/>
                </a:solidFill>
                <a:latin typeface="Lato"/>
                <a:ea typeface="Lato"/>
                <a:cs typeface="Lato"/>
                <a:sym typeface="Lato"/>
              </a:rPr>
              <a:t>A</a:t>
            </a:r>
            <a:r>
              <a:rPr lang="es-ES" sz="2000" b="0" i="0" u="none" strike="noStrike" cap="none" dirty="0">
                <a:solidFill>
                  <a:schemeClr val="dk1"/>
                </a:solidFill>
                <a:latin typeface="Lato"/>
                <a:ea typeface="Lato"/>
                <a:cs typeface="Lato"/>
                <a:sym typeface="Lato"/>
              </a:rPr>
              <a:t>umentar la Seguridad de los Empleados, Visitantes e Instalaciones</a:t>
            </a:r>
            <a:endParaRPr sz="2000" b="0" i="0" u="none" strike="noStrike" cap="none" dirty="0">
              <a:solidFill>
                <a:schemeClr val="dk1"/>
              </a:solidFill>
              <a:latin typeface="Lato"/>
              <a:ea typeface="Lato"/>
              <a:cs typeface="Lato"/>
              <a:sym typeface="Lato"/>
            </a:endParaRPr>
          </a:p>
        </p:txBody>
      </p:sp>
      <p:sp>
        <p:nvSpPr>
          <p:cNvPr id="542" name="Google Shape;542;p56"/>
          <p:cNvSpPr txBox="1"/>
          <p:nvPr/>
        </p:nvSpPr>
        <p:spPr>
          <a:xfrm>
            <a:off x="180076" y="598674"/>
            <a:ext cx="8892600" cy="4373475"/>
          </a:xfrm>
          <a:prstGeom prst="rect">
            <a:avLst/>
          </a:prstGeom>
          <a:noFill/>
          <a:ln>
            <a:noFill/>
          </a:ln>
        </p:spPr>
        <p:txBody>
          <a:bodyPr spcFirstLastPara="1" wrap="square" lIns="91425" tIns="91425" rIns="91425" bIns="91425" anchor="t" anchorCtr="0">
            <a:spAutoFit/>
          </a:bodyPr>
          <a:lstStyle/>
          <a:p>
            <a:pPr marL="457200" marR="0" lvl="0" indent="-317500" algn="l" rtl="0">
              <a:lnSpc>
                <a:spcPct val="115000"/>
              </a:lnSpc>
              <a:spcBef>
                <a:spcPts val="1200"/>
              </a:spcBef>
              <a:spcAft>
                <a:spcPts val="0"/>
              </a:spcAft>
              <a:buSzPts val="1400"/>
              <a:buFont typeface="Lato"/>
              <a:buChar char="●"/>
            </a:pPr>
            <a:r>
              <a:rPr lang="es-ES" sz="1254" b="0" i="0" u="none" strike="noStrike" cap="none" dirty="0">
                <a:latin typeface="Lato"/>
                <a:ea typeface="Lato"/>
                <a:cs typeface="Lato"/>
                <a:sym typeface="Lato"/>
              </a:rPr>
              <a:t>Ya sea un rascacielos, un almacén o un complejo de oficinas en el centro de la ciudad, todos los espacios comerciales necesitan estacionamientos seguros, entradas y áreas comunes para brindar un entorno seguro para sus empleados, invitados y propiedades.</a:t>
            </a:r>
            <a:endParaRPr sz="1254" b="0" i="0" u="none" strike="noStrike" cap="none" dirty="0">
              <a:latin typeface="Lato"/>
              <a:ea typeface="Lato"/>
              <a:cs typeface="Lato"/>
              <a:sym typeface="Lato"/>
            </a:endParaRPr>
          </a:p>
          <a:p>
            <a:pPr marL="457200" marR="0" lvl="0" indent="0" algn="l" rtl="0">
              <a:lnSpc>
                <a:spcPct val="115000"/>
              </a:lnSpc>
              <a:spcBef>
                <a:spcPts val="0"/>
              </a:spcBef>
              <a:spcAft>
                <a:spcPts val="0"/>
              </a:spcAft>
              <a:buNone/>
            </a:pPr>
            <a:endParaRPr sz="1254"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54" b="0" i="0" u="none" strike="noStrike" cap="none" dirty="0">
                <a:latin typeface="Lato"/>
                <a:ea typeface="Lato"/>
                <a:cs typeface="Lato"/>
                <a:sym typeface="Lato"/>
              </a:rPr>
              <a:t>Agregar un micrófono o un intercomunicador a los sistemas de vigilancia comerciales existentes ayuda a controlar a los visitantes, permite la gestión de áreas congestionadas y puede optimizar las operaciones comerciales. Además, las claras soluciones de audio bidireccional brindan comunicación en tiempo real en grandes complejos o ubicaciones remotas.</a:t>
            </a:r>
            <a:endParaRPr sz="1254" b="1" i="0" u="none" strike="noStrike" cap="none" dirty="0">
              <a:latin typeface="Lato"/>
              <a:ea typeface="Lato"/>
              <a:cs typeface="Lato"/>
              <a:sym typeface="Lato"/>
            </a:endParaRPr>
          </a:p>
          <a:p>
            <a:pPr marL="0" marR="0" lvl="0" indent="0" algn="l" rtl="0">
              <a:lnSpc>
                <a:spcPct val="115000"/>
              </a:lnSpc>
              <a:spcBef>
                <a:spcPts val="1200"/>
              </a:spcBef>
              <a:spcAft>
                <a:spcPts val="0"/>
              </a:spcAft>
              <a:buClr>
                <a:srgbClr val="000000"/>
              </a:buClr>
              <a:buSzPts val="1300"/>
              <a:buFont typeface="Arial"/>
              <a:buNone/>
            </a:pPr>
            <a:r>
              <a:rPr lang="en" b="1" i="0" u="none" strike="noStrike" cap="none" dirty="0">
                <a:solidFill>
                  <a:schemeClr val="dk2"/>
                </a:solidFill>
                <a:latin typeface="Lato"/>
                <a:ea typeface="Lato"/>
                <a:cs typeface="Lato"/>
                <a:sym typeface="Lato"/>
              </a:rPr>
              <a:t>   </a:t>
            </a:r>
            <a:r>
              <a:rPr lang="en" b="1" i="0" u="none" strike="noStrike" cap="none" dirty="0">
                <a:latin typeface="Lato"/>
                <a:ea typeface="Lato"/>
                <a:cs typeface="Lato"/>
                <a:sym typeface="Lato"/>
              </a:rPr>
              <a:t>  </a:t>
            </a:r>
            <a:r>
              <a:rPr lang="en-US" b="1" i="0" u="none" strike="noStrike" cap="none" dirty="0">
                <a:latin typeface="Lato"/>
                <a:ea typeface="Lato"/>
                <a:cs typeface="Lato"/>
                <a:sym typeface="Lato"/>
              </a:rPr>
              <a:t> Las </a:t>
            </a:r>
            <a:r>
              <a:rPr lang="en-US" b="1" i="0" u="none" strike="noStrike" cap="none" dirty="0" err="1">
                <a:latin typeface="Lato"/>
                <a:ea typeface="Lato"/>
                <a:cs typeface="Lato"/>
                <a:sym typeface="Lato"/>
              </a:rPr>
              <a:t>Oportunidades</a:t>
            </a:r>
            <a:r>
              <a:rPr lang="en-US" b="1" i="0" u="none" strike="noStrike" cap="none" dirty="0">
                <a:latin typeface="Lato"/>
                <a:ea typeface="Lato"/>
                <a:cs typeface="Lato"/>
                <a:sym typeface="Lato"/>
              </a:rPr>
              <a:t> Clave para </a:t>
            </a:r>
            <a:r>
              <a:rPr lang="en-US" b="1" dirty="0" err="1">
                <a:latin typeface="Lato"/>
                <a:ea typeface="Lato"/>
                <a:cs typeface="Lato"/>
                <a:sym typeface="Lato"/>
              </a:rPr>
              <a:t>C</a:t>
            </a:r>
            <a:r>
              <a:rPr lang="en-US" b="1" i="0" u="none" strike="noStrike" cap="none" dirty="0" err="1">
                <a:latin typeface="Lato"/>
                <a:ea typeface="Lato"/>
                <a:cs typeface="Lato"/>
                <a:sym typeface="Lato"/>
              </a:rPr>
              <a:t>olocación</a:t>
            </a:r>
            <a:r>
              <a:rPr lang="en-US" b="1" i="0" u="none" strike="noStrike" cap="none" dirty="0">
                <a:latin typeface="Lato"/>
                <a:ea typeface="Lato"/>
                <a:cs typeface="Lato"/>
                <a:sym typeface="Lato"/>
              </a:rPr>
              <a:t> </a:t>
            </a:r>
            <a:r>
              <a:rPr lang="en-US" b="1" i="0" u="none" strike="noStrike" cap="none" dirty="0" err="1">
                <a:latin typeface="Lato"/>
                <a:ea typeface="Lato"/>
                <a:cs typeface="Lato"/>
                <a:sym typeface="Lato"/>
              </a:rPr>
              <a:t>Incluyen</a:t>
            </a:r>
            <a:r>
              <a:rPr lang="en-US" b="1" i="0" u="none" strike="noStrike" cap="none" dirty="0">
                <a:latin typeface="Lato"/>
                <a:ea typeface="Lato"/>
                <a:cs typeface="Lato"/>
                <a:sym typeface="Lato"/>
              </a:rPr>
              <a:t>: </a:t>
            </a:r>
            <a:endParaRPr b="1"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 sz="1250" b="0" i="0" u="none" strike="noStrike" cap="none" dirty="0">
                <a:latin typeface="Lato"/>
                <a:ea typeface="Lato"/>
                <a:cs typeface="Lato"/>
                <a:sym typeface="Lato"/>
              </a:rPr>
              <a:t>Entradas y Salidas</a:t>
            </a:r>
            <a:endParaRPr sz="125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250" b="0" i="0" u="none" strike="noStrike" cap="none" dirty="0" err="1">
                <a:latin typeface="Lato"/>
                <a:ea typeface="Lato"/>
                <a:cs typeface="Lato"/>
                <a:sym typeface="Lato"/>
              </a:rPr>
              <a:t>Áreas</a:t>
            </a:r>
            <a:r>
              <a:rPr lang="en-US" sz="1250" b="0" i="0" u="none" strike="noStrike" cap="none" dirty="0">
                <a:latin typeface="Lato"/>
                <a:ea typeface="Lato"/>
                <a:cs typeface="Lato"/>
                <a:sym typeface="Lato"/>
              </a:rPr>
              <a:t> </a:t>
            </a:r>
            <a:r>
              <a:rPr lang="en-US" sz="1250" dirty="0" err="1">
                <a:latin typeface="Lato"/>
                <a:ea typeface="Lato"/>
                <a:cs typeface="Lato"/>
                <a:sym typeface="Lato"/>
              </a:rPr>
              <a:t>C</a:t>
            </a:r>
            <a:r>
              <a:rPr lang="en-US" sz="1250" b="0" i="0" u="none" strike="noStrike" cap="none" dirty="0" err="1">
                <a:latin typeface="Lato"/>
                <a:ea typeface="Lato"/>
                <a:cs typeface="Lato"/>
                <a:sym typeface="Lato"/>
              </a:rPr>
              <a:t>omunes</a:t>
            </a:r>
            <a:endParaRPr sz="125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250" b="0" i="0" u="none" strike="noStrike" cap="none" dirty="0" err="1">
                <a:latin typeface="Lato"/>
                <a:ea typeface="Lato"/>
                <a:cs typeface="Lato"/>
                <a:sym typeface="Lato"/>
              </a:rPr>
              <a:t>Vestíbulos</a:t>
            </a:r>
            <a:endParaRPr sz="125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250" b="0" i="0" u="none" strike="noStrike" cap="none" dirty="0" err="1">
                <a:latin typeface="Lato"/>
                <a:ea typeface="Lato"/>
                <a:cs typeface="Lato"/>
                <a:sym typeface="Lato"/>
              </a:rPr>
              <a:t>Estructuras</a:t>
            </a:r>
            <a:r>
              <a:rPr lang="en-US" sz="1250" b="0" i="0" u="none" strike="noStrike" cap="none" dirty="0">
                <a:latin typeface="Lato"/>
                <a:ea typeface="Lato"/>
                <a:cs typeface="Lato"/>
                <a:sym typeface="Lato"/>
              </a:rPr>
              <a:t> de </a:t>
            </a:r>
            <a:r>
              <a:rPr lang="en-US" sz="1250" b="0" i="0" u="none" strike="noStrike" cap="none" dirty="0" err="1">
                <a:latin typeface="Lato"/>
                <a:ea typeface="Lato"/>
                <a:cs typeface="Lato"/>
                <a:sym typeface="Lato"/>
              </a:rPr>
              <a:t>Estacionamiento</a:t>
            </a:r>
            <a:endParaRPr lang="en-US" sz="125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250" b="0" i="0" u="none" strike="noStrike" cap="none" dirty="0" err="1">
                <a:latin typeface="Lato"/>
                <a:ea typeface="Lato"/>
                <a:cs typeface="Lato"/>
                <a:sym typeface="Lato"/>
              </a:rPr>
              <a:t>Áreas</a:t>
            </a:r>
            <a:r>
              <a:rPr lang="en-US" sz="1250" b="0" i="0" u="none" strike="noStrike" cap="none" dirty="0">
                <a:latin typeface="Lato"/>
                <a:ea typeface="Lato"/>
                <a:cs typeface="Lato"/>
                <a:sym typeface="Lato"/>
              </a:rPr>
              <a:t> de </a:t>
            </a:r>
            <a:r>
              <a:rPr lang="en-US" sz="1250" dirty="0" err="1">
                <a:latin typeface="Lato"/>
                <a:ea typeface="Lato"/>
                <a:cs typeface="Lato"/>
                <a:sym typeface="Lato"/>
              </a:rPr>
              <a:t>R</a:t>
            </a:r>
            <a:r>
              <a:rPr lang="en-US" sz="1250" b="0" i="0" u="none" strike="noStrike" cap="none" dirty="0" err="1">
                <a:latin typeface="Lato"/>
                <a:ea typeface="Lato"/>
                <a:cs typeface="Lato"/>
                <a:sym typeface="Lato"/>
              </a:rPr>
              <a:t>ecepción</a:t>
            </a:r>
            <a:endParaRPr sz="125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 sz="1250" b="0" i="0" u="none" strike="noStrike" cap="none" dirty="0">
                <a:latin typeface="Lato"/>
                <a:ea typeface="Lato"/>
                <a:cs typeface="Lato"/>
                <a:sym typeface="Lato"/>
              </a:rPr>
              <a:t>Bodegas</a:t>
            </a:r>
            <a:endParaRPr sz="125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250" b="0" i="0" u="none" strike="noStrike" cap="none" dirty="0" err="1">
                <a:latin typeface="Lato"/>
                <a:ea typeface="Lato"/>
                <a:cs typeface="Lato"/>
                <a:sym typeface="Lato"/>
              </a:rPr>
              <a:t>Perimetro</a:t>
            </a:r>
            <a:r>
              <a:rPr lang="en-US" sz="1250" b="0" i="0" u="none" strike="noStrike" cap="none" dirty="0">
                <a:latin typeface="Lato"/>
                <a:ea typeface="Lato"/>
                <a:cs typeface="Lato"/>
                <a:sym typeface="Lato"/>
              </a:rPr>
              <a:t> de </a:t>
            </a:r>
            <a:r>
              <a:rPr lang="en-US" sz="1250" dirty="0" err="1">
                <a:latin typeface="Lato"/>
                <a:ea typeface="Lato"/>
                <a:cs typeface="Lato"/>
                <a:sym typeface="Lato"/>
              </a:rPr>
              <a:t>S</a:t>
            </a:r>
            <a:r>
              <a:rPr lang="en-US" sz="1250" b="0" i="0" u="none" strike="noStrike" cap="none" dirty="0" err="1">
                <a:latin typeface="Lato"/>
                <a:ea typeface="Lato"/>
                <a:cs typeface="Lato"/>
                <a:sym typeface="Lato"/>
              </a:rPr>
              <a:t>eguridad</a:t>
            </a:r>
            <a:endParaRPr sz="1250" b="0" i="0" u="none" strike="noStrike" cap="none" dirty="0">
              <a:latin typeface="Lato"/>
              <a:ea typeface="Lato"/>
              <a:cs typeface="Lato"/>
              <a:sym typeface="Lato"/>
            </a:endParaRPr>
          </a:p>
          <a:p>
            <a:pPr marL="0" marR="0" lvl="0" indent="0" algn="l" rtl="0">
              <a:lnSpc>
                <a:spcPct val="100000"/>
              </a:lnSpc>
              <a:spcBef>
                <a:spcPts val="0"/>
              </a:spcBef>
              <a:spcAft>
                <a:spcPts val="0"/>
              </a:spcAft>
              <a:buClr>
                <a:srgbClr val="000000"/>
              </a:buClr>
              <a:buSzPts val="1300"/>
              <a:buFont typeface="Arial"/>
              <a:buNone/>
            </a:pPr>
            <a:endParaRPr sz="1300" b="0" i="0" u="none" strike="noStrike" cap="none" dirty="0">
              <a:solidFill>
                <a:srgbClr val="000000"/>
              </a:solidFill>
              <a:latin typeface="Arial"/>
              <a:ea typeface="Arial"/>
              <a:cs typeface="Arial"/>
              <a:sym typeface="Arial"/>
            </a:endParaRPr>
          </a:p>
        </p:txBody>
      </p:sp>
      <p:pic>
        <p:nvPicPr>
          <p:cNvPr id="543" name="Google Shape;543;p56"/>
          <p:cNvPicPr preferRelativeResize="0"/>
          <p:nvPr/>
        </p:nvPicPr>
        <p:blipFill rotWithShape="1">
          <a:blip r:embed="rId3">
            <a:alphaModFix/>
          </a:blip>
          <a:srcRect/>
          <a:stretch/>
        </p:blipFill>
        <p:spPr>
          <a:xfrm>
            <a:off x="3808068" y="3128650"/>
            <a:ext cx="2556374" cy="1597775"/>
          </a:xfrm>
          <a:prstGeom prst="rect">
            <a:avLst/>
          </a:prstGeom>
          <a:noFill/>
          <a:ln>
            <a:noFill/>
          </a:ln>
        </p:spPr>
      </p:pic>
      <p:pic>
        <p:nvPicPr>
          <p:cNvPr id="544" name="Google Shape;544;p56"/>
          <p:cNvPicPr preferRelativeResize="0"/>
          <p:nvPr/>
        </p:nvPicPr>
        <p:blipFill>
          <a:blip r:embed="rId4">
            <a:alphaModFix/>
          </a:blip>
          <a:stretch>
            <a:fillRect/>
          </a:stretch>
        </p:blipFill>
        <p:spPr>
          <a:xfrm>
            <a:off x="6493975" y="2676250"/>
            <a:ext cx="2469949" cy="1543724"/>
          </a:xfrm>
          <a:prstGeom prst="rect">
            <a:avLst/>
          </a:prstGeom>
          <a:noFill/>
          <a:ln>
            <a:noFill/>
          </a:ln>
        </p:spPr>
      </p:pic>
      <p:sp>
        <p:nvSpPr>
          <p:cNvPr id="545" name="Google Shape;545;p56"/>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57"/>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552" name="Google Shape;552;p57"/>
          <p:cNvSpPr txBox="1"/>
          <p:nvPr/>
        </p:nvSpPr>
        <p:spPr>
          <a:xfrm>
            <a:off x="589450" y="124490"/>
            <a:ext cx="7907700" cy="7464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b="1" dirty="0" err="1">
                <a:solidFill>
                  <a:schemeClr val="dk1"/>
                </a:solidFill>
                <a:latin typeface="Lato"/>
                <a:ea typeface="Lato"/>
                <a:cs typeface="Lato"/>
                <a:sym typeface="Lato"/>
              </a:rPr>
              <a:t>Prioridad</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en</a:t>
            </a:r>
            <a:r>
              <a:rPr lang="en-US" sz="2400" b="1" i="0" u="none" strike="noStrike" cap="none" dirty="0">
                <a:solidFill>
                  <a:schemeClr val="dk1"/>
                </a:solidFill>
                <a:latin typeface="Lato"/>
                <a:ea typeface="Lato"/>
                <a:cs typeface="Lato"/>
                <a:sym typeface="Lato"/>
              </a:rPr>
              <a:t> la </a:t>
            </a:r>
            <a:r>
              <a:rPr lang="en-US" sz="2400" b="1" dirty="0" err="1">
                <a:solidFill>
                  <a:schemeClr val="dk1"/>
                </a:solidFill>
                <a:latin typeface="Lato"/>
                <a:ea typeface="Lato"/>
                <a:cs typeface="Lato"/>
                <a:sym typeface="Lato"/>
              </a:rPr>
              <a:t>E</a:t>
            </a:r>
            <a:r>
              <a:rPr lang="en-US" sz="2400" b="1" i="0" u="none" strike="noStrike" cap="none" dirty="0" err="1">
                <a:solidFill>
                  <a:schemeClr val="dk1"/>
                </a:solidFill>
                <a:latin typeface="Lato"/>
                <a:ea typeface="Lato"/>
                <a:cs typeface="Lato"/>
                <a:sym typeface="Lato"/>
              </a:rPr>
              <a:t>ducación</a:t>
            </a:r>
            <a:r>
              <a:rPr lang="en-US" sz="2400" b="1" i="0" u="none" strike="noStrike" cap="none" dirty="0">
                <a:solidFill>
                  <a:schemeClr val="dk1"/>
                </a:solidFill>
                <a:latin typeface="Lato"/>
                <a:ea typeface="Lato"/>
                <a:cs typeface="Lato"/>
                <a:sym typeface="Lato"/>
              </a:rPr>
              <a:t>:</a:t>
            </a:r>
            <a:r>
              <a:rPr lang="en" sz="2400" b="0" i="0" u="none" strike="noStrike" cap="none" dirty="0">
                <a:solidFill>
                  <a:schemeClr val="dk1"/>
                </a:solidFill>
                <a:latin typeface="Lato"/>
                <a:ea typeface="Lato"/>
                <a:cs typeface="Lato"/>
                <a:sym typeface="Lato"/>
              </a:rPr>
              <a:t> </a:t>
            </a:r>
            <a:r>
              <a:rPr lang="es-ES" sz="2000" b="0" i="0" u="none" strike="noStrike" cap="none" dirty="0">
                <a:solidFill>
                  <a:schemeClr val="dk1"/>
                </a:solidFill>
                <a:latin typeface="Lato"/>
                <a:ea typeface="Lato"/>
                <a:cs typeface="Lato"/>
                <a:sym typeface="Lato"/>
              </a:rPr>
              <a:t>Las Escuelas Recurren a la Seguridad de Audio para Aumentar la Seguridad</a:t>
            </a:r>
            <a:endParaRPr sz="2000" b="0" i="0" u="none" strike="noStrike" cap="none" dirty="0">
              <a:solidFill>
                <a:schemeClr val="dk1"/>
              </a:solidFill>
              <a:latin typeface="Lato"/>
              <a:ea typeface="Lato"/>
              <a:cs typeface="Lato"/>
              <a:sym typeface="Lato"/>
            </a:endParaRPr>
          </a:p>
        </p:txBody>
      </p:sp>
      <p:sp>
        <p:nvSpPr>
          <p:cNvPr id="553" name="Google Shape;553;p57"/>
          <p:cNvSpPr txBox="1"/>
          <p:nvPr/>
        </p:nvSpPr>
        <p:spPr>
          <a:xfrm>
            <a:off x="147525" y="740800"/>
            <a:ext cx="8996474" cy="3527089"/>
          </a:xfrm>
          <a:prstGeom prst="rect">
            <a:avLst/>
          </a:prstGeom>
          <a:noFill/>
          <a:ln>
            <a:noFill/>
          </a:ln>
        </p:spPr>
        <p:txBody>
          <a:bodyPr spcFirstLastPara="1" wrap="square" lIns="91425" tIns="91425" rIns="91425" bIns="91425" anchor="t" anchorCtr="0">
            <a:spAutoFit/>
          </a:bodyPr>
          <a:lstStyle/>
          <a:p>
            <a:pPr marL="457200" marR="0" lvl="0" indent="-317500" algn="l" rtl="0">
              <a:lnSpc>
                <a:spcPct val="115000"/>
              </a:lnSpc>
              <a:spcBef>
                <a:spcPts val="1200"/>
              </a:spcBef>
              <a:spcAft>
                <a:spcPts val="0"/>
              </a:spcAft>
              <a:buSzPts val="1400"/>
              <a:buFont typeface="Lato"/>
              <a:buChar char="●"/>
            </a:pPr>
            <a:r>
              <a:rPr lang="es-ES" sz="1200" b="0" i="0" u="none" strike="noStrike" cap="none" dirty="0">
                <a:latin typeface="Lato"/>
                <a:ea typeface="Lato"/>
                <a:cs typeface="Lato"/>
                <a:sym typeface="Lato"/>
              </a:rPr>
              <a:t>Los sistemas de videovigilancia tradicionales no brindan suficiente conciencia situacional y detección temprana para respaldar los estándares de seguridad fundamentales por los que se esfuerzan los educadores.</a:t>
            </a:r>
            <a:r>
              <a:rPr lang="en" sz="1200" b="0" i="0" u="none" strike="noStrike" cap="none" dirty="0">
                <a:latin typeface="Lato"/>
                <a:ea typeface="Lato"/>
                <a:cs typeface="Lato"/>
                <a:sym typeface="Lato"/>
              </a:rPr>
              <a:t> </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Muchas escuelas ahora ven la vigilancia combinada con audio y video como una necesidad para mantener seguros a sus estudiantes, personal y campus todos los días.</a:t>
            </a:r>
            <a:r>
              <a:rPr lang="en" sz="1200" b="0" i="0" u="none" strike="noStrike" cap="none" dirty="0">
                <a:latin typeface="Lato"/>
                <a:ea typeface="Lato"/>
                <a:cs typeface="Lato"/>
                <a:sym typeface="Lato"/>
              </a:rPr>
              <a:t> </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La integración de micrófonos y micrófonos con altavoces con cámaras crea un ecosistema de seguridad que brinda al personal el máximo control de amenazas: las voces, los nombres, los idiomas hablados y las direcciones son piezas vitales de información situacional que no se pueden capturar con la lente de una cámara.</a:t>
            </a:r>
            <a:r>
              <a:rPr lang="en" sz="1200" b="0" i="0" u="none" strike="noStrike" cap="none" dirty="0">
                <a:latin typeface="Lato"/>
                <a:ea typeface="Lato"/>
                <a:cs typeface="Lato"/>
                <a:sym typeface="Lato"/>
              </a:rPr>
              <a:t> </a:t>
            </a:r>
            <a:endParaRPr sz="1200" b="1" i="0" u="none" strike="noStrike" cap="none" dirty="0">
              <a:latin typeface="Lato"/>
              <a:ea typeface="Lato"/>
              <a:cs typeface="Lato"/>
              <a:sym typeface="Lato"/>
            </a:endParaRPr>
          </a:p>
          <a:p>
            <a:pPr marL="0" marR="0" lvl="0" indent="0" algn="l" rtl="0">
              <a:lnSpc>
                <a:spcPct val="115000"/>
              </a:lnSpc>
              <a:spcBef>
                <a:spcPts val="0"/>
              </a:spcBef>
              <a:spcAft>
                <a:spcPts val="0"/>
              </a:spcAft>
              <a:buClr>
                <a:srgbClr val="000000"/>
              </a:buClr>
              <a:buSzPts val="1200"/>
              <a:buFont typeface="Arial"/>
              <a:buNone/>
            </a:pPr>
            <a:r>
              <a:rPr lang="en" b="1" i="0" u="none" strike="noStrike" cap="none" dirty="0">
                <a:solidFill>
                  <a:schemeClr val="dk2"/>
                </a:solidFill>
                <a:latin typeface="Lato"/>
                <a:ea typeface="Lato"/>
                <a:cs typeface="Lato"/>
                <a:sym typeface="Lato"/>
              </a:rPr>
              <a:t>     </a:t>
            </a:r>
            <a:endParaRPr b="1" i="0" u="none" strike="noStrike" cap="none" dirty="0">
              <a:solidFill>
                <a:schemeClr val="dk2"/>
              </a:solidFill>
              <a:latin typeface="Lato"/>
              <a:ea typeface="Lato"/>
              <a:cs typeface="Lato"/>
              <a:sym typeface="Lato"/>
            </a:endParaRPr>
          </a:p>
          <a:p>
            <a:pPr>
              <a:lnSpc>
                <a:spcPct val="115000"/>
              </a:lnSpc>
              <a:buSzPts val="1200"/>
            </a:pPr>
            <a:r>
              <a:rPr lang="en" b="1" i="0" u="none" strike="noStrike" cap="none" dirty="0">
                <a:solidFill>
                  <a:schemeClr val="dk2"/>
                </a:solidFill>
                <a:latin typeface="Lato"/>
                <a:ea typeface="Lato"/>
                <a:cs typeface="Lato"/>
                <a:sym typeface="Lato"/>
              </a:rPr>
              <a:t>   </a:t>
            </a:r>
            <a:r>
              <a:rPr lang="en" b="1" i="0" u="none" strike="noStrike" cap="none" dirty="0">
                <a:latin typeface="Lato"/>
                <a:ea typeface="Lato"/>
                <a:cs typeface="Lato"/>
                <a:sym typeface="Lato"/>
              </a:rPr>
              <a:t>  </a:t>
            </a:r>
            <a:r>
              <a:rPr lang="es-ES" b="1" i="0" u="none" strike="noStrike" cap="none" dirty="0">
                <a:latin typeface="Lato"/>
                <a:ea typeface="Lato"/>
                <a:cs typeface="Lato"/>
                <a:sym typeface="Lato"/>
              </a:rPr>
              <a:t>Las Oportunidades Clave para </a:t>
            </a:r>
            <a:r>
              <a:rPr lang="es-ES" b="1" dirty="0">
                <a:latin typeface="Lato"/>
                <a:ea typeface="Lato"/>
                <a:cs typeface="Lato"/>
                <a:sym typeface="Lato"/>
              </a:rPr>
              <a:t>C</a:t>
            </a:r>
            <a:r>
              <a:rPr lang="es-ES" b="1" i="0" u="none" strike="noStrike" cap="none" dirty="0">
                <a:latin typeface="Lato"/>
                <a:ea typeface="Lato"/>
                <a:cs typeface="Lato"/>
                <a:sym typeface="Lato"/>
              </a:rPr>
              <a:t>olocación Incluyen: </a:t>
            </a:r>
            <a:endParaRPr b="1"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Aulas y pasillos</a:t>
            </a: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Cafeterías</a:t>
            </a:r>
            <a:r>
              <a:rPr lang="en-US" b="0" i="0" u="none" strike="noStrike" cap="none" dirty="0">
                <a:latin typeface="Lato"/>
                <a:ea typeface="Lato"/>
                <a:cs typeface="Lato"/>
                <a:sym typeface="Lato"/>
              </a:rPr>
              <a:t> y </a:t>
            </a:r>
            <a:r>
              <a:rPr lang="en-US" b="0" i="0" u="none" strike="noStrike" cap="none" dirty="0" err="1">
                <a:latin typeface="Lato"/>
                <a:ea typeface="Lato"/>
                <a:cs typeface="Lato"/>
                <a:sym typeface="Lato"/>
              </a:rPr>
              <a:t>Áreas</a:t>
            </a:r>
            <a:r>
              <a:rPr lang="en-US" b="0" i="0" u="none" strike="noStrike" cap="none" dirty="0">
                <a:latin typeface="Lato"/>
                <a:ea typeface="Lato"/>
                <a:cs typeface="Lato"/>
                <a:sym typeface="Lato"/>
              </a:rPr>
              <a:t> </a:t>
            </a:r>
            <a:r>
              <a:rPr lang="en-US" b="0" i="0" u="none" strike="noStrike" cap="none" dirty="0" err="1">
                <a:latin typeface="Lato"/>
                <a:ea typeface="Lato"/>
                <a:cs typeface="Lato"/>
                <a:sym typeface="Lato"/>
              </a:rPr>
              <a:t>Comunes</a:t>
            </a:r>
            <a:endParaRPr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Entradas y </a:t>
            </a:r>
            <a:r>
              <a:rPr lang="en-US" b="0" i="0" u="none" strike="noStrike" cap="none" dirty="0" err="1">
                <a:latin typeface="Lato"/>
                <a:ea typeface="Lato"/>
                <a:cs typeface="Lato"/>
                <a:sym typeface="Lato"/>
              </a:rPr>
              <a:t>Salidas</a:t>
            </a:r>
            <a:endParaRPr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Autobuses </a:t>
            </a:r>
            <a:r>
              <a:rPr lang="en-US" dirty="0" err="1">
                <a:latin typeface="Lato"/>
                <a:ea typeface="Lato"/>
                <a:cs typeface="Lato"/>
                <a:sym typeface="Lato"/>
              </a:rPr>
              <a:t>E</a:t>
            </a:r>
            <a:r>
              <a:rPr lang="en-US" b="0" i="0" u="none" strike="noStrike" cap="none" dirty="0" err="1">
                <a:latin typeface="Lato"/>
                <a:ea typeface="Lato"/>
                <a:cs typeface="Lato"/>
                <a:sym typeface="Lato"/>
              </a:rPr>
              <a:t>scolares</a:t>
            </a:r>
            <a:endParaRPr b="1" i="0" u="none" strike="noStrike" cap="none"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554" name="Google Shape;554;p57"/>
          <p:cNvPicPr preferRelativeResize="0"/>
          <p:nvPr/>
        </p:nvPicPr>
        <p:blipFill rotWithShape="1">
          <a:blip r:embed="rId3">
            <a:alphaModFix/>
          </a:blip>
          <a:srcRect/>
          <a:stretch/>
        </p:blipFill>
        <p:spPr>
          <a:xfrm>
            <a:off x="6349450" y="2450750"/>
            <a:ext cx="2522051" cy="1733850"/>
          </a:xfrm>
          <a:prstGeom prst="rect">
            <a:avLst/>
          </a:prstGeom>
          <a:noFill/>
          <a:ln>
            <a:noFill/>
          </a:ln>
        </p:spPr>
      </p:pic>
      <p:pic>
        <p:nvPicPr>
          <p:cNvPr id="555" name="Google Shape;555;p57" descr="A picture containing building, ground, outdoor, colonnade&#10;&#10;Description automatically generated"/>
          <p:cNvPicPr preferRelativeResize="0"/>
          <p:nvPr/>
        </p:nvPicPr>
        <p:blipFill rotWithShape="1">
          <a:blip r:embed="rId4">
            <a:alphaModFix/>
          </a:blip>
          <a:srcRect/>
          <a:stretch/>
        </p:blipFill>
        <p:spPr>
          <a:xfrm>
            <a:off x="3535088" y="3099550"/>
            <a:ext cx="2480425" cy="1647925"/>
          </a:xfrm>
          <a:prstGeom prst="rect">
            <a:avLst/>
          </a:prstGeom>
          <a:noFill/>
          <a:ln>
            <a:noFill/>
          </a:ln>
        </p:spPr>
      </p:pic>
      <p:sp>
        <p:nvSpPr>
          <p:cNvPr id="556" name="Google Shape;556;p57"/>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58"/>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dirty="0">
              <a:solidFill>
                <a:schemeClr val="dk1"/>
              </a:solidFill>
              <a:latin typeface="Arial"/>
              <a:ea typeface="Arial"/>
              <a:cs typeface="Arial"/>
              <a:sym typeface="Arial"/>
            </a:endParaRPr>
          </a:p>
        </p:txBody>
      </p:sp>
      <p:sp>
        <p:nvSpPr>
          <p:cNvPr id="563" name="Google Shape;563;p58"/>
          <p:cNvSpPr txBox="1"/>
          <p:nvPr/>
        </p:nvSpPr>
        <p:spPr>
          <a:xfrm>
            <a:off x="-1" y="89850"/>
            <a:ext cx="9144001" cy="43855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b="1" i="0" u="none" strike="noStrike" cap="none" dirty="0" err="1">
                <a:solidFill>
                  <a:schemeClr val="dk1"/>
                </a:solidFill>
                <a:latin typeface="Lato"/>
                <a:ea typeface="Lato"/>
                <a:cs typeface="Lato"/>
                <a:sym typeface="Lato"/>
              </a:rPr>
              <a:t>Prioridad</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en</a:t>
            </a:r>
            <a:r>
              <a:rPr lang="en-US" sz="2400" b="1" i="0" u="none" strike="noStrike" cap="none" dirty="0">
                <a:solidFill>
                  <a:schemeClr val="dk1"/>
                </a:solidFill>
                <a:latin typeface="Lato"/>
                <a:ea typeface="Lato"/>
                <a:cs typeface="Lato"/>
                <a:sym typeface="Lato"/>
              </a:rPr>
              <a:t> la Banca:</a:t>
            </a:r>
            <a:r>
              <a:rPr lang="en" sz="2400" b="0" i="0" u="none" strike="noStrike" cap="none" dirty="0">
                <a:solidFill>
                  <a:schemeClr val="dk1"/>
                </a:solidFill>
                <a:latin typeface="Lato"/>
                <a:ea typeface="Lato"/>
                <a:cs typeface="Lato"/>
                <a:sym typeface="Lato"/>
              </a:rPr>
              <a:t> </a:t>
            </a:r>
            <a:r>
              <a:rPr lang="es-ES" sz="2000" dirty="0">
                <a:solidFill>
                  <a:schemeClr val="dk1"/>
                </a:solidFill>
                <a:latin typeface="Lato"/>
                <a:ea typeface="Lato"/>
                <a:cs typeface="Lato"/>
                <a:sym typeface="Lato"/>
              </a:rPr>
              <a:t>S</a:t>
            </a:r>
            <a:r>
              <a:rPr lang="es-ES" sz="2000" b="0" i="0" u="none" strike="noStrike" cap="none" dirty="0">
                <a:solidFill>
                  <a:schemeClr val="dk1"/>
                </a:solidFill>
                <a:latin typeface="Lato"/>
                <a:ea typeface="Lato"/>
                <a:cs typeface="Lato"/>
                <a:sym typeface="Lato"/>
              </a:rPr>
              <a:t>eguridad para Clientes y Empleados</a:t>
            </a:r>
            <a:endParaRPr sz="2000" b="0" i="0" u="none" strike="noStrike" cap="none" dirty="0">
              <a:solidFill>
                <a:schemeClr val="dk1"/>
              </a:solidFill>
              <a:latin typeface="Lato"/>
              <a:ea typeface="Lato"/>
              <a:cs typeface="Lato"/>
              <a:sym typeface="Lato"/>
            </a:endParaRPr>
          </a:p>
        </p:txBody>
      </p:sp>
      <p:pic>
        <p:nvPicPr>
          <p:cNvPr id="565" name="Google Shape;565;p58"/>
          <p:cNvPicPr preferRelativeResize="0"/>
          <p:nvPr/>
        </p:nvPicPr>
        <p:blipFill rotWithShape="1">
          <a:blip r:embed="rId3">
            <a:alphaModFix/>
          </a:blip>
          <a:srcRect/>
          <a:stretch/>
        </p:blipFill>
        <p:spPr>
          <a:xfrm>
            <a:off x="3725625" y="2638575"/>
            <a:ext cx="4844723" cy="1886101"/>
          </a:xfrm>
          <a:prstGeom prst="rect">
            <a:avLst/>
          </a:prstGeom>
          <a:noFill/>
          <a:ln>
            <a:noFill/>
          </a:ln>
        </p:spPr>
      </p:pic>
      <p:sp>
        <p:nvSpPr>
          <p:cNvPr id="566" name="Google Shape;566;p58"/>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32</a:t>
            </a:fld>
            <a:endParaRPr/>
          </a:p>
        </p:txBody>
      </p:sp>
      <p:sp>
        <p:nvSpPr>
          <p:cNvPr id="7" name="Google Shape;553;p57">
            <a:extLst>
              <a:ext uri="{FF2B5EF4-FFF2-40B4-BE49-F238E27FC236}">
                <a16:creationId xmlns:a16="http://schemas.microsoft.com/office/drawing/2014/main" id="{FA849A74-992C-AD3F-FAEC-C30B507A3C90}"/>
              </a:ext>
            </a:extLst>
          </p:cNvPr>
          <p:cNvSpPr txBox="1"/>
          <p:nvPr/>
        </p:nvSpPr>
        <p:spPr>
          <a:xfrm>
            <a:off x="147525" y="436004"/>
            <a:ext cx="8816366" cy="3099280"/>
          </a:xfrm>
          <a:prstGeom prst="rect">
            <a:avLst/>
          </a:prstGeom>
          <a:noFill/>
          <a:ln>
            <a:noFill/>
          </a:ln>
        </p:spPr>
        <p:txBody>
          <a:bodyPr spcFirstLastPara="1" wrap="square" lIns="91425" tIns="91425" rIns="91425" bIns="91425" anchor="t" anchorCtr="0">
            <a:spAutoFit/>
          </a:bodyPr>
          <a:lstStyle/>
          <a:p>
            <a:pPr marL="457200" marR="0" lvl="0" indent="-317500" algn="l" rtl="0">
              <a:lnSpc>
                <a:spcPct val="115000"/>
              </a:lnSpc>
              <a:spcBef>
                <a:spcPts val="1200"/>
              </a:spcBef>
              <a:spcAft>
                <a:spcPts val="0"/>
              </a:spcAft>
              <a:buSzPts val="1400"/>
              <a:buFont typeface="Lato"/>
              <a:buChar char="●"/>
            </a:pPr>
            <a:r>
              <a:rPr lang="es-ES" sz="1200" b="0" i="0" u="none" strike="noStrike" cap="none" dirty="0">
                <a:latin typeface="Lato"/>
                <a:ea typeface="Lato"/>
                <a:cs typeface="Lato"/>
                <a:sym typeface="Lato"/>
              </a:rPr>
              <a:t>Los micrófonos de </a:t>
            </a:r>
            <a:r>
              <a:rPr lang="es-ES" sz="1200" b="0" i="0" u="none" strike="noStrike" cap="none" dirty="0" err="1">
                <a:latin typeface="Lato"/>
                <a:ea typeface="Lato"/>
                <a:cs typeface="Lato"/>
                <a:sym typeface="Lato"/>
              </a:rPr>
              <a:t>Louroe</a:t>
            </a:r>
            <a:r>
              <a:rPr lang="es-ES" sz="1200" b="0" i="0" u="none" strike="noStrike" cap="none" dirty="0">
                <a:latin typeface="Lato"/>
                <a:ea typeface="Lato"/>
                <a:cs typeface="Lato"/>
                <a:sym typeface="Lato"/>
              </a:rPr>
              <a:t> </a:t>
            </a:r>
            <a:r>
              <a:rPr lang="es-ES" sz="1200" b="0" i="0" u="none" strike="noStrike" cap="none" dirty="0" err="1">
                <a:latin typeface="Lato"/>
                <a:ea typeface="Lato"/>
                <a:cs typeface="Lato"/>
                <a:sym typeface="Lato"/>
              </a:rPr>
              <a:t>Electronics</a:t>
            </a:r>
            <a:r>
              <a:rPr lang="es-ES" sz="1200" b="0" i="0" u="none" strike="noStrike" cap="none" dirty="0">
                <a:latin typeface="Lato"/>
                <a:ea typeface="Lato"/>
                <a:cs typeface="Lato"/>
                <a:sym typeface="Lato"/>
              </a:rPr>
              <a:t> aumentan la sensibilización situacional general de lo que está sucediendo para el personal del banco. </a:t>
            </a: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El audio también se utiliza como una herramienta de capacitación para garantizar que los empleados brinden un servicio al cliente adecuado. En caso de robo, los micrófonos capturan evidencia adicional (como voces) que el video por sí solo no proporciona. </a:t>
            </a: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Además, el audio bidireccional permite que el personal emita instrucciones o advertencias desde una ubicación remota.</a:t>
            </a:r>
            <a:r>
              <a:rPr lang="en" sz="1200" b="0" i="0" u="none" strike="noStrike" cap="none" dirty="0">
                <a:latin typeface="Lato"/>
                <a:ea typeface="Lato"/>
                <a:cs typeface="Lato"/>
                <a:sym typeface="Lato"/>
              </a:rPr>
              <a:t> </a:t>
            </a:r>
            <a:endParaRPr sz="1200" b="1" i="0" u="none" strike="noStrike" cap="none" dirty="0">
              <a:latin typeface="Lato"/>
              <a:ea typeface="Lato"/>
              <a:cs typeface="Lato"/>
              <a:sym typeface="Lato"/>
            </a:endParaRPr>
          </a:p>
          <a:p>
            <a:pPr marL="0" marR="0" lvl="0" indent="0" algn="l" rtl="0">
              <a:lnSpc>
                <a:spcPct val="115000"/>
              </a:lnSpc>
              <a:spcBef>
                <a:spcPts val="0"/>
              </a:spcBef>
              <a:spcAft>
                <a:spcPts val="0"/>
              </a:spcAft>
              <a:buClr>
                <a:srgbClr val="000000"/>
              </a:buClr>
              <a:buSzPts val="1200"/>
              <a:buFont typeface="Arial"/>
              <a:buNone/>
            </a:pPr>
            <a:r>
              <a:rPr lang="en" b="1" i="0" u="none" strike="noStrike" cap="none" dirty="0">
                <a:solidFill>
                  <a:schemeClr val="dk2"/>
                </a:solidFill>
                <a:latin typeface="Lato"/>
                <a:ea typeface="Lato"/>
                <a:cs typeface="Lato"/>
                <a:sym typeface="Lato"/>
              </a:rPr>
              <a:t>     </a:t>
            </a:r>
            <a:endParaRPr b="1" i="0" u="none" strike="noStrike" cap="none" dirty="0">
              <a:solidFill>
                <a:schemeClr val="dk2"/>
              </a:solidFill>
              <a:latin typeface="Lato"/>
              <a:ea typeface="Lato"/>
              <a:cs typeface="Lato"/>
              <a:sym typeface="Lato"/>
            </a:endParaRPr>
          </a:p>
          <a:p>
            <a:pPr>
              <a:lnSpc>
                <a:spcPct val="115000"/>
              </a:lnSpc>
              <a:buSzPts val="1200"/>
            </a:pPr>
            <a:r>
              <a:rPr lang="en" b="1" i="0" u="none" strike="noStrike" cap="none" dirty="0">
                <a:solidFill>
                  <a:schemeClr val="dk2"/>
                </a:solidFill>
                <a:latin typeface="Lato"/>
                <a:ea typeface="Lato"/>
                <a:cs typeface="Lato"/>
                <a:sym typeface="Lato"/>
              </a:rPr>
              <a:t>   </a:t>
            </a:r>
            <a:r>
              <a:rPr lang="en" b="1" i="0" u="none" strike="noStrike" cap="none" dirty="0">
                <a:latin typeface="Lato"/>
                <a:ea typeface="Lato"/>
                <a:cs typeface="Lato"/>
                <a:sym typeface="Lato"/>
              </a:rPr>
              <a:t>  </a:t>
            </a:r>
            <a:r>
              <a:rPr lang="es-ES" b="1" i="0" u="none" strike="noStrike" cap="none" dirty="0">
                <a:latin typeface="Lato"/>
                <a:ea typeface="Lato"/>
                <a:cs typeface="Lato"/>
                <a:sym typeface="Lato"/>
              </a:rPr>
              <a:t>Las Oportunidades Clave para </a:t>
            </a:r>
            <a:r>
              <a:rPr lang="es-ES" b="1" dirty="0">
                <a:latin typeface="Lato"/>
                <a:ea typeface="Lato"/>
                <a:cs typeface="Lato"/>
                <a:sym typeface="Lato"/>
              </a:rPr>
              <a:t>C</a:t>
            </a:r>
            <a:r>
              <a:rPr lang="es-ES" b="1" i="0" u="none" strike="noStrike" cap="none" dirty="0">
                <a:latin typeface="Lato"/>
                <a:ea typeface="Lato"/>
                <a:cs typeface="Lato"/>
                <a:sym typeface="Lato"/>
              </a:rPr>
              <a:t>olocación Incluyen: </a:t>
            </a:r>
            <a:endParaRPr b="1"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Sucursales</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Cajeros</a:t>
            </a:r>
            <a:endParaRPr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Entradas y </a:t>
            </a:r>
            <a:r>
              <a:rPr lang="en-US" b="0" i="0" u="none" strike="noStrike" cap="none" dirty="0" err="1">
                <a:latin typeface="Lato"/>
                <a:ea typeface="Lato"/>
                <a:cs typeface="Lato"/>
                <a:sym typeface="Lato"/>
              </a:rPr>
              <a:t>Salidas</a:t>
            </a:r>
            <a:endParaRPr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Vestíbulos</a:t>
            </a:r>
            <a:r>
              <a:rPr lang="en-US" b="0" i="0" u="none" strike="noStrike" cap="none" dirty="0">
                <a:latin typeface="Lato"/>
                <a:ea typeface="Lato"/>
                <a:cs typeface="Lato"/>
                <a:sym typeface="Lato"/>
              </a:rPr>
              <a:t> de </a:t>
            </a:r>
            <a:r>
              <a:rPr lang="en-US" dirty="0" err="1">
                <a:latin typeface="Lato"/>
                <a:ea typeface="Lato"/>
                <a:cs typeface="Lato"/>
                <a:sym typeface="Lato"/>
              </a:rPr>
              <a:t>C</a:t>
            </a:r>
            <a:r>
              <a:rPr lang="en-US" b="0" i="0" u="none" strike="noStrike" cap="none" dirty="0" err="1">
                <a:latin typeface="Lato"/>
                <a:ea typeface="Lato"/>
                <a:cs typeface="Lato"/>
                <a:sym typeface="Lato"/>
              </a:rPr>
              <a:t>ajeros</a:t>
            </a:r>
            <a:r>
              <a:rPr lang="en-US" b="0" i="0" u="none" strike="noStrike" cap="none" dirty="0">
                <a:latin typeface="Lato"/>
                <a:ea typeface="Lato"/>
                <a:cs typeface="Lato"/>
                <a:sym typeface="Lato"/>
              </a:rPr>
              <a:t> </a:t>
            </a:r>
            <a:r>
              <a:rPr lang="en-US" dirty="0" err="1">
                <a:latin typeface="Lato"/>
                <a:ea typeface="Lato"/>
                <a:cs typeface="Lato"/>
                <a:sym typeface="Lato"/>
              </a:rPr>
              <a:t>A</a:t>
            </a:r>
            <a:r>
              <a:rPr lang="en-US" b="0" i="0" u="none" strike="noStrike" cap="none" dirty="0" err="1">
                <a:latin typeface="Lato"/>
                <a:ea typeface="Lato"/>
                <a:cs typeface="Lato"/>
                <a:sym typeface="Lato"/>
              </a:rPr>
              <a:t>utomáticos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59"/>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pic>
        <p:nvPicPr>
          <p:cNvPr id="576" name="Google Shape;576;p59"/>
          <p:cNvPicPr preferRelativeResize="0"/>
          <p:nvPr/>
        </p:nvPicPr>
        <p:blipFill>
          <a:blip r:embed="rId3">
            <a:alphaModFix/>
          </a:blip>
          <a:stretch>
            <a:fillRect/>
          </a:stretch>
        </p:blipFill>
        <p:spPr>
          <a:xfrm>
            <a:off x="5650925" y="2779187"/>
            <a:ext cx="3187724" cy="1992325"/>
          </a:xfrm>
          <a:prstGeom prst="rect">
            <a:avLst/>
          </a:prstGeom>
          <a:noFill/>
          <a:ln>
            <a:noFill/>
          </a:ln>
        </p:spPr>
      </p:pic>
      <p:sp>
        <p:nvSpPr>
          <p:cNvPr id="577" name="Google Shape;577;p59"/>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33</a:t>
            </a:fld>
            <a:endParaRPr/>
          </a:p>
        </p:txBody>
      </p:sp>
      <p:sp>
        <p:nvSpPr>
          <p:cNvPr id="8" name="Google Shape;552;p57">
            <a:extLst>
              <a:ext uri="{FF2B5EF4-FFF2-40B4-BE49-F238E27FC236}">
                <a16:creationId xmlns:a16="http://schemas.microsoft.com/office/drawing/2014/main" id="{0F3D310E-D0F7-2FF0-3884-80DFB1D597EE}"/>
              </a:ext>
            </a:extLst>
          </p:cNvPr>
          <p:cNvSpPr txBox="1"/>
          <p:nvPr/>
        </p:nvSpPr>
        <p:spPr>
          <a:xfrm>
            <a:off x="618150" y="31693"/>
            <a:ext cx="7907700" cy="74632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b="1" dirty="0" err="1">
                <a:solidFill>
                  <a:schemeClr val="dk1"/>
                </a:solidFill>
                <a:latin typeface="Lato"/>
                <a:ea typeface="Lato"/>
                <a:cs typeface="Lato"/>
                <a:sym typeface="Lato"/>
              </a:rPr>
              <a:t>Prioridad</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en</a:t>
            </a:r>
            <a:r>
              <a:rPr lang="en-US" sz="2400" b="1" i="0" u="none" strike="noStrike" cap="none" dirty="0">
                <a:solidFill>
                  <a:schemeClr val="dk1"/>
                </a:solidFill>
                <a:latin typeface="Lato"/>
                <a:ea typeface="Lato"/>
                <a:cs typeface="Lato"/>
                <a:sym typeface="Lato"/>
              </a:rPr>
              <a:t> la </a:t>
            </a:r>
            <a:r>
              <a:rPr lang="en-US" sz="2400" b="1" i="0" u="none" strike="noStrike" cap="none" dirty="0" err="1">
                <a:solidFill>
                  <a:schemeClr val="dk1"/>
                </a:solidFill>
                <a:latin typeface="Lato"/>
                <a:ea typeface="Lato"/>
                <a:cs typeface="Lato"/>
                <a:sym typeface="Lato"/>
              </a:rPr>
              <a:t>Aplicación</a:t>
            </a:r>
            <a:r>
              <a:rPr lang="en-US" sz="2400" b="1" i="0" u="none" strike="noStrike" cap="none" dirty="0">
                <a:solidFill>
                  <a:schemeClr val="dk1"/>
                </a:solidFill>
                <a:latin typeface="Lato"/>
                <a:ea typeface="Lato"/>
                <a:cs typeface="Lato"/>
                <a:sym typeface="Lato"/>
              </a:rPr>
              <a:t> de la Ley:</a:t>
            </a:r>
            <a:r>
              <a:rPr lang="en" sz="2400" b="0" i="0" u="none" strike="noStrike" cap="none" dirty="0">
                <a:solidFill>
                  <a:schemeClr val="dk1"/>
                </a:solidFill>
                <a:latin typeface="Lato"/>
                <a:ea typeface="Lato"/>
                <a:cs typeface="Lato"/>
                <a:sym typeface="Lato"/>
              </a:rPr>
              <a:t> </a:t>
            </a:r>
            <a:r>
              <a:rPr lang="es-ES" sz="2000" dirty="0">
                <a:solidFill>
                  <a:schemeClr val="dk1"/>
                </a:solidFill>
                <a:latin typeface="Lato"/>
                <a:ea typeface="Lato"/>
                <a:cs typeface="Lato"/>
                <a:sym typeface="Lato"/>
              </a:rPr>
              <a:t>Aumente la Seguridad y Mejore la Eficiencia en las Instalaciones Gubernamentales</a:t>
            </a:r>
            <a:endParaRPr sz="2000" b="0" i="0" u="none" strike="noStrike" cap="none" dirty="0">
              <a:solidFill>
                <a:schemeClr val="dk1"/>
              </a:solidFill>
              <a:latin typeface="Lato"/>
              <a:ea typeface="Lato"/>
              <a:cs typeface="Lato"/>
              <a:sym typeface="Lato"/>
            </a:endParaRPr>
          </a:p>
        </p:txBody>
      </p:sp>
      <p:sp>
        <p:nvSpPr>
          <p:cNvPr id="9" name="Google Shape;553;p57">
            <a:extLst>
              <a:ext uri="{FF2B5EF4-FFF2-40B4-BE49-F238E27FC236}">
                <a16:creationId xmlns:a16="http://schemas.microsoft.com/office/drawing/2014/main" id="{D4D84CF9-A94E-F8C2-0851-1AA385802255}"/>
              </a:ext>
            </a:extLst>
          </p:cNvPr>
          <p:cNvSpPr txBox="1"/>
          <p:nvPr/>
        </p:nvSpPr>
        <p:spPr>
          <a:xfrm>
            <a:off x="147525" y="560695"/>
            <a:ext cx="8996474" cy="4447341"/>
          </a:xfrm>
          <a:prstGeom prst="rect">
            <a:avLst/>
          </a:prstGeom>
          <a:noFill/>
          <a:ln>
            <a:noFill/>
          </a:ln>
        </p:spPr>
        <p:txBody>
          <a:bodyPr spcFirstLastPara="1" wrap="square" lIns="91425" tIns="91425" rIns="91425" bIns="91425" anchor="t" anchorCtr="0">
            <a:spAutoFit/>
          </a:bodyPr>
          <a:lstStyle/>
          <a:p>
            <a:pPr marL="457200" marR="0" lvl="0" indent="-317500" algn="l" rtl="0">
              <a:lnSpc>
                <a:spcPct val="115000"/>
              </a:lnSpc>
              <a:spcBef>
                <a:spcPts val="1200"/>
              </a:spcBef>
              <a:spcAft>
                <a:spcPts val="0"/>
              </a:spcAft>
              <a:buSzPts val="1400"/>
              <a:buFont typeface="Lato"/>
              <a:buChar char="●"/>
            </a:pPr>
            <a:r>
              <a:rPr lang="es-ES" sz="1200" b="0" i="0" u="none" strike="noStrike" cap="none" dirty="0">
                <a:latin typeface="Lato"/>
                <a:ea typeface="Lato"/>
                <a:cs typeface="Lato"/>
                <a:sym typeface="Lato"/>
              </a:rPr>
              <a:t>Las estaciones de policía, las prisiones, los edificios gubernamentales y otras instalaciones policiales se benefician de los sistemas de seguridad que integran el monitoreo de audio.</a:t>
            </a:r>
            <a:r>
              <a:rPr lang="en" sz="1200" b="0" i="0" u="none" strike="noStrike" cap="none" dirty="0">
                <a:latin typeface="Lato"/>
                <a:ea typeface="Lato"/>
                <a:cs typeface="Lato"/>
                <a:sym typeface="Lato"/>
              </a:rPr>
              <a:t> </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En todo el país, los administradores buscan tecnología sofisticada de grado judicial para mejorar la eficiencia del trabajo y mantener un alto nivel de seguridad para los reclusos, los funcionarios encargados de hacer cumplir la ley y los visitantes por igual.</a:t>
            </a:r>
            <a:r>
              <a:rPr lang="en" sz="1200" b="0" i="0" u="none" strike="noStrike" cap="none" dirty="0">
                <a:latin typeface="Lato"/>
                <a:ea typeface="Lato"/>
                <a:cs typeface="Lato"/>
                <a:sym typeface="Lato"/>
              </a:rPr>
              <a:t> </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Los micrófonos de </a:t>
            </a:r>
            <a:r>
              <a:rPr lang="es-ES" sz="1200" b="0" i="0" u="none" strike="noStrike" cap="none" dirty="0" err="1">
                <a:latin typeface="Lato"/>
                <a:ea typeface="Lato"/>
                <a:cs typeface="Lato"/>
                <a:sym typeface="Lato"/>
              </a:rPr>
              <a:t>Louroe</a:t>
            </a:r>
            <a:r>
              <a:rPr lang="es-ES" sz="1200" b="0" i="0" u="none" strike="noStrike" cap="none" dirty="0">
                <a:latin typeface="Lato"/>
                <a:ea typeface="Lato"/>
                <a:cs typeface="Lato"/>
                <a:sym typeface="Lato"/>
              </a:rPr>
              <a:t> </a:t>
            </a:r>
            <a:r>
              <a:rPr lang="es-ES" sz="1200" b="0" i="0" u="none" strike="noStrike" cap="none" dirty="0" err="1">
                <a:latin typeface="Lato"/>
                <a:ea typeface="Lato"/>
                <a:cs typeface="Lato"/>
                <a:sym typeface="Lato"/>
              </a:rPr>
              <a:t>Electronics</a:t>
            </a:r>
            <a:r>
              <a:rPr lang="es-ES" sz="1200" b="0" i="0" u="none" strike="noStrike" cap="none" dirty="0">
                <a:latin typeface="Lato"/>
                <a:ea typeface="Lato"/>
                <a:cs typeface="Lato"/>
                <a:sym typeface="Lato"/>
              </a:rPr>
              <a:t>, que se utilizan a menudo en salas de entrevistas, tribunales o centros de detención, son lo suficientemente sensibles como para captar los comentarios de un sospechoso, incluso cuando se susurran.</a:t>
            </a:r>
            <a:endParaRPr lang="en" sz="1200"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dirty="0">
                <a:latin typeface="Lato"/>
                <a:ea typeface="Lato"/>
                <a:cs typeface="Lato"/>
                <a:sym typeface="Lato"/>
              </a:rPr>
              <a:t>En las salas comunes, los micrófonos resistentes al vandalismo permiten al personal monitorear la conducta y pueden proporcionar evidencia verbal para resolver una disputa o corroborar un informe de incidente.</a:t>
            </a:r>
          </a:p>
          <a:p>
            <a:pPr marL="0" marR="0" lvl="0" indent="0" algn="l" rtl="0">
              <a:lnSpc>
                <a:spcPct val="115000"/>
              </a:lnSpc>
              <a:spcBef>
                <a:spcPts val="0"/>
              </a:spcBef>
              <a:spcAft>
                <a:spcPts val="0"/>
              </a:spcAft>
              <a:buClr>
                <a:srgbClr val="000000"/>
              </a:buClr>
              <a:buSzPts val="1200"/>
              <a:buFont typeface="Arial"/>
              <a:buNone/>
            </a:pPr>
            <a:endParaRPr b="1" i="0" u="none" strike="noStrike" cap="none" dirty="0">
              <a:solidFill>
                <a:schemeClr val="dk2"/>
              </a:solidFill>
              <a:latin typeface="Lato"/>
              <a:ea typeface="Lato"/>
              <a:cs typeface="Lato"/>
              <a:sym typeface="Lato"/>
            </a:endParaRPr>
          </a:p>
          <a:p>
            <a:pPr>
              <a:lnSpc>
                <a:spcPct val="115000"/>
              </a:lnSpc>
              <a:buSzPts val="1200"/>
            </a:pPr>
            <a:r>
              <a:rPr lang="en" b="1" i="0" u="none" strike="noStrike" cap="none" dirty="0">
                <a:solidFill>
                  <a:schemeClr val="dk2"/>
                </a:solidFill>
                <a:latin typeface="Lato"/>
                <a:ea typeface="Lato"/>
                <a:cs typeface="Lato"/>
                <a:sym typeface="Lato"/>
              </a:rPr>
              <a:t>   </a:t>
            </a:r>
            <a:r>
              <a:rPr lang="en" b="1" i="0" u="none" strike="noStrike" cap="none" dirty="0">
                <a:latin typeface="Lato"/>
                <a:ea typeface="Lato"/>
                <a:cs typeface="Lato"/>
                <a:sym typeface="Lato"/>
              </a:rPr>
              <a:t>  </a:t>
            </a:r>
            <a:r>
              <a:rPr lang="es-ES" b="1" i="0" u="none" strike="noStrike" cap="none" dirty="0">
                <a:latin typeface="Lato"/>
                <a:ea typeface="Lato"/>
                <a:cs typeface="Lato"/>
                <a:sym typeface="Lato"/>
              </a:rPr>
              <a:t>Las Oportunidades Clave para </a:t>
            </a:r>
            <a:r>
              <a:rPr lang="es-ES" b="1" dirty="0">
                <a:latin typeface="Lato"/>
                <a:ea typeface="Lato"/>
                <a:cs typeface="Lato"/>
                <a:sym typeface="Lato"/>
              </a:rPr>
              <a:t>C</a:t>
            </a:r>
            <a:r>
              <a:rPr lang="es-ES" b="1" i="0" u="none" strike="noStrike" cap="none" dirty="0">
                <a:latin typeface="Lato"/>
                <a:ea typeface="Lato"/>
                <a:cs typeface="Lato"/>
                <a:sym typeface="Lato"/>
              </a:rPr>
              <a:t>olocación Incluyen: </a:t>
            </a:r>
            <a:endParaRPr b="1"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Zonas de </a:t>
            </a:r>
            <a:r>
              <a:rPr lang="en-US" b="0" i="0" u="none" strike="noStrike" cap="none" dirty="0" err="1">
                <a:latin typeface="Lato"/>
                <a:ea typeface="Lato"/>
                <a:cs typeface="Lato"/>
                <a:sym typeface="Lato"/>
              </a:rPr>
              <a:t>Registro</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Áreas</a:t>
            </a:r>
            <a:r>
              <a:rPr lang="en-US" b="0" i="0" u="none" strike="noStrike" cap="none" dirty="0">
                <a:latin typeface="Lato"/>
                <a:ea typeface="Lato"/>
                <a:cs typeface="Lato"/>
                <a:sym typeface="Lato"/>
              </a:rPr>
              <a:t> </a:t>
            </a:r>
            <a:r>
              <a:rPr lang="en-US" b="0" i="0" u="none" strike="noStrike" cap="none" dirty="0" err="1">
                <a:latin typeface="Lato"/>
                <a:ea typeface="Lato"/>
                <a:cs typeface="Lato"/>
                <a:sym typeface="Lato"/>
              </a:rPr>
              <a:t>Comunes</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Salas de </a:t>
            </a:r>
            <a:r>
              <a:rPr lang="en-US" dirty="0" err="1">
                <a:latin typeface="Lato"/>
                <a:ea typeface="Lato"/>
                <a:cs typeface="Lato"/>
                <a:sym typeface="Lato"/>
              </a:rPr>
              <a:t>I</a:t>
            </a:r>
            <a:r>
              <a:rPr lang="en-US" b="0" i="0" u="none" strike="noStrike" cap="none" dirty="0" err="1">
                <a:latin typeface="Lato"/>
                <a:ea typeface="Lato"/>
                <a:cs typeface="Lato"/>
                <a:sym typeface="Lato"/>
              </a:rPr>
              <a:t>nterrogatorio</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Instalaciones</a:t>
            </a:r>
            <a:r>
              <a:rPr lang="en-US" b="0" i="0" u="none" strike="noStrike" cap="none" dirty="0">
                <a:latin typeface="Lato"/>
                <a:ea typeface="Lato"/>
                <a:cs typeface="Lato"/>
                <a:sym typeface="Lato"/>
              </a:rPr>
              <a:t> de </a:t>
            </a:r>
            <a:r>
              <a:rPr lang="en-US" b="0" i="0" u="none" strike="noStrike" cap="none" dirty="0" err="1">
                <a:latin typeface="Lato"/>
                <a:ea typeface="Lato"/>
                <a:cs typeface="Lato"/>
                <a:sym typeface="Lato"/>
              </a:rPr>
              <a:t>Inspección</a:t>
            </a:r>
            <a:r>
              <a:rPr lang="en-US" b="0" i="0" u="none" strike="noStrike" cap="none" dirty="0">
                <a:latin typeface="Lato"/>
                <a:ea typeface="Lato"/>
                <a:cs typeface="Lato"/>
                <a:sym typeface="Lato"/>
              </a:rPr>
              <a:t> </a:t>
            </a:r>
            <a:r>
              <a:rPr lang="en-US" b="0" i="0" u="none" strike="noStrike" cap="none" dirty="0" err="1">
                <a:latin typeface="Lato"/>
                <a:ea typeface="Lato"/>
                <a:cs typeface="Lato"/>
                <a:sym typeface="Lato"/>
              </a:rPr>
              <a:t>Fronteriza</a:t>
            </a:r>
            <a:endParaRPr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Entradas y </a:t>
            </a:r>
            <a:r>
              <a:rPr lang="en-US" b="0" i="0" u="none" strike="noStrike" cap="none" dirty="0" err="1">
                <a:latin typeface="Lato"/>
                <a:ea typeface="Lato"/>
                <a:cs typeface="Lato"/>
                <a:sym typeface="Lato"/>
              </a:rPr>
              <a:t>Salidas</a:t>
            </a:r>
            <a:endParaRPr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b="0" i="0" u="none" strike="noStrike" cap="none" dirty="0">
                <a:latin typeface="Lato"/>
                <a:ea typeface="Lato"/>
                <a:cs typeface="Lato"/>
                <a:sym typeface="Lato"/>
              </a:rPr>
              <a:t>Instalaciones Judiciales y Centros de Transferencia</a:t>
            </a:r>
            <a:endParaRPr b="1" i="0" u="none" strike="noStrike" cap="none"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60"/>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pic>
        <p:nvPicPr>
          <p:cNvPr id="586" name="Google Shape;586;p60"/>
          <p:cNvPicPr preferRelativeResize="0"/>
          <p:nvPr/>
        </p:nvPicPr>
        <p:blipFill>
          <a:blip r:embed="rId3">
            <a:alphaModFix/>
          </a:blip>
          <a:stretch>
            <a:fillRect/>
          </a:stretch>
        </p:blipFill>
        <p:spPr>
          <a:xfrm>
            <a:off x="5683525" y="2762625"/>
            <a:ext cx="2685350" cy="2098500"/>
          </a:xfrm>
          <a:prstGeom prst="rect">
            <a:avLst/>
          </a:prstGeom>
          <a:noFill/>
          <a:ln>
            <a:noFill/>
          </a:ln>
        </p:spPr>
      </p:pic>
      <p:sp>
        <p:nvSpPr>
          <p:cNvPr id="587" name="Google Shape;587;p60"/>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34</a:t>
            </a:fld>
            <a:endParaRPr/>
          </a:p>
        </p:txBody>
      </p:sp>
      <p:sp>
        <p:nvSpPr>
          <p:cNvPr id="7" name="Google Shape;552;p57">
            <a:extLst>
              <a:ext uri="{FF2B5EF4-FFF2-40B4-BE49-F238E27FC236}">
                <a16:creationId xmlns:a16="http://schemas.microsoft.com/office/drawing/2014/main" id="{D8C25E7C-DC9B-8DCE-B5B8-710B8E989BBB}"/>
              </a:ext>
            </a:extLst>
          </p:cNvPr>
          <p:cNvSpPr txBox="1"/>
          <p:nvPr/>
        </p:nvSpPr>
        <p:spPr>
          <a:xfrm>
            <a:off x="589450" y="124490"/>
            <a:ext cx="7907700" cy="7464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b="1" dirty="0" err="1">
                <a:solidFill>
                  <a:schemeClr val="dk1"/>
                </a:solidFill>
                <a:latin typeface="Lato"/>
                <a:ea typeface="Lato"/>
                <a:cs typeface="Lato"/>
                <a:sym typeface="Lato"/>
              </a:rPr>
              <a:t>Prioridad</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en</a:t>
            </a:r>
            <a:r>
              <a:rPr lang="en-US" sz="2400" b="1" i="0" u="none" strike="noStrike" cap="none" dirty="0">
                <a:solidFill>
                  <a:schemeClr val="dk1"/>
                </a:solidFill>
                <a:latin typeface="Lato"/>
                <a:ea typeface="Lato"/>
                <a:cs typeface="Lato"/>
                <a:sym typeface="Lato"/>
              </a:rPr>
              <a:t> la </a:t>
            </a:r>
            <a:r>
              <a:rPr lang="en-US" sz="2400" b="1" dirty="0" err="1">
                <a:solidFill>
                  <a:schemeClr val="dk1"/>
                </a:solidFill>
                <a:latin typeface="Lato"/>
                <a:ea typeface="Lato"/>
                <a:cs typeface="Lato"/>
                <a:sym typeface="Lato"/>
              </a:rPr>
              <a:t>E</a:t>
            </a:r>
            <a:r>
              <a:rPr lang="en-US" sz="2400" b="1" i="0" u="none" strike="noStrike" cap="none" dirty="0" err="1">
                <a:solidFill>
                  <a:schemeClr val="dk1"/>
                </a:solidFill>
                <a:latin typeface="Lato"/>
                <a:ea typeface="Lato"/>
                <a:cs typeface="Lato"/>
                <a:sym typeface="Lato"/>
              </a:rPr>
              <a:t>ducación</a:t>
            </a:r>
            <a:r>
              <a:rPr lang="en-US" sz="2400" b="1" i="0" u="none" strike="noStrike" cap="none" dirty="0">
                <a:solidFill>
                  <a:schemeClr val="dk1"/>
                </a:solidFill>
                <a:latin typeface="Lato"/>
                <a:ea typeface="Lato"/>
                <a:cs typeface="Lato"/>
                <a:sym typeface="Lato"/>
              </a:rPr>
              <a:t>:</a:t>
            </a:r>
            <a:r>
              <a:rPr lang="en" sz="2400" b="0" i="0" u="none" strike="noStrike" cap="none" dirty="0">
                <a:solidFill>
                  <a:schemeClr val="dk1"/>
                </a:solidFill>
                <a:latin typeface="Lato"/>
                <a:ea typeface="Lato"/>
                <a:cs typeface="Lato"/>
                <a:sym typeface="Lato"/>
              </a:rPr>
              <a:t> </a:t>
            </a:r>
            <a:r>
              <a:rPr lang="es-ES" sz="2000" b="0" i="0" u="none" strike="noStrike" cap="none" dirty="0">
                <a:solidFill>
                  <a:schemeClr val="dk1"/>
                </a:solidFill>
                <a:latin typeface="Lato"/>
                <a:ea typeface="Lato"/>
                <a:cs typeface="Lato"/>
                <a:sym typeface="Lato"/>
              </a:rPr>
              <a:t>Las Escuelas Recurren a la Seguridad de Audio para Aumentar la Seguridad</a:t>
            </a:r>
            <a:endParaRPr sz="2000" b="0" i="0" u="none" strike="noStrike" cap="none" dirty="0">
              <a:solidFill>
                <a:schemeClr val="dk1"/>
              </a:solidFill>
              <a:latin typeface="Lato"/>
              <a:ea typeface="Lato"/>
              <a:cs typeface="Lato"/>
              <a:sym typeface="Lato"/>
            </a:endParaRPr>
          </a:p>
        </p:txBody>
      </p:sp>
      <p:sp>
        <p:nvSpPr>
          <p:cNvPr id="8" name="Google Shape;553;p57">
            <a:extLst>
              <a:ext uri="{FF2B5EF4-FFF2-40B4-BE49-F238E27FC236}">
                <a16:creationId xmlns:a16="http://schemas.microsoft.com/office/drawing/2014/main" id="{F5B356F8-0288-5C24-4575-6496991608B6}"/>
              </a:ext>
            </a:extLst>
          </p:cNvPr>
          <p:cNvSpPr txBox="1"/>
          <p:nvPr/>
        </p:nvSpPr>
        <p:spPr>
          <a:xfrm>
            <a:off x="147525" y="740800"/>
            <a:ext cx="8996474" cy="3524011"/>
          </a:xfrm>
          <a:prstGeom prst="rect">
            <a:avLst/>
          </a:prstGeom>
          <a:noFill/>
          <a:ln>
            <a:noFill/>
          </a:ln>
        </p:spPr>
        <p:txBody>
          <a:bodyPr spcFirstLastPara="1" wrap="square" lIns="91425" tIns="91425" rIns="91425" bIns="91425" anchor="t" anchorCtr="0">
            <a:spAutoFit/>
          </a:bodyPr>
          <a:lstStyle/>
          <a:p>
            <a:pPr marL="457200" marR="0" lvl="0" indent="-317500" algn="l" rtl="0">
              <a:lnSpc>
                <a:spcPct val="115000"/>
              </a:lnSpc>
              <a:spcBef>
                <a:spcPts val="1200"/>
              </a:spcBef>
              <a:spcAft>
                <a:spcPts val="0"/>
              </a:spcAft>
              <a:buSzPts val="1400"/>
              <a:buFont typeface="Lato"/>
              <a:buChar char="●"/>
            </a:pPr>
            <a:r>
              <a:rPr lang="es-ES" sz="1200" b="0" i="0" u="none" strike="noStrike" cap="none" dirty="0">
                <a:latin typeface="Lato"/>
                <a:ea typeface="Lato"/>
                <a:cs typeface="Lato"/>
                <a:sym typeface="Lato"/>
              </a:rPr>
              <a:t>Según el "Reloj del crimen" un Reporte de Delitos del FBI, un crimen violento ocurre una vez cada 26 segundos en los Estados Unidos.</a:t>
            </a:r>
            <a:r>
              <a:rPr lang="en" sz="1200" b="0" i="0" u="none" strike="noStrike" cap="none" dirty="0">
                <a:latin typeface="Lato"/>
                <a:ea typeface="Lato"/>
                <a:cs typeface="Lato"/>
                <a:sym typeface="Lato"/>
              </a:rPr>
              <a:t> </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Como tal, cuando se trata de proteger ciudades y mejorar la seguridad pública, las soluciones de audio son esenciales.</a:t>
            </a:r>
            <a:endParaRPr lang="en" sz="1200"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Agregar audio a una solución de vigilancia es el primer paso para implementar la seguridad de una ciudad inteligente. Las soluciones de audio unidireccionales y bidireccionales permiten un monitoreo proactivo y en tiempo real.</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Además, los detectores de sonido ayudan a la seguridad de la ciudad y al personal encargado de hacer cumplir la ley a identificar eventos acústicos comúnmente asociados con delitos, alertando a los socorristas antes de que una situación precaria alcance su máximo potencial.</a:t>
            </a:r>
            <a:r>
              <a:rPr lang="en" sz="1200" b="0" i="0" u="none" strike="noStrike" cap="none" dirty="0">
                <a:latin typeface="Lato"/>
                <a:ea typeface="Lato"/>
                <a:cs typeface="Lato"/>
                <a:sym typeface="Lato"/>
              </a:rPr>
              <a:t> </a:t>
            </a:r>
            <a:endParaRPr sz="1200" b="1" i="0" u="none" strike="noStrike" cap="none" dirty="0">
              <a:latin typeface="Lato"/>
              <a:ea typeface="Lato"/>
              <a:cs typeface="Lato"/>
              <a:sym typeface="Lato"/>
            </a:endParaRPr>
          </a:p>
          <a:p>
            <a:pPr marL="0" marR="0" lvl="0" indent="0" algn="l" rtl="0">
              <a:lnSpc>
                <a:spcPct val="115000"/>
              </a:lnSpc>
              <a:spcBef>
                <a:spcPts val="0"/>
              </a:spcBef>
              <a:spcAft>
                <a:spcPts val="0"/>
              </a:spcAft>
              <a:buClr>
                <a:srgbClr val="000000"/>
              </a:buClr>
              <a:buSzPts val="1200"/>
              <a:buFont typeface="Arial"/>
              <a:buNone/>
            </a:pPr>
            <a:r>
              <a:rPr lang="en" b="1" i="0" u="none" strike="noStrike" cap="none" dirty="0">
                <a:solidFill>
                  <a:schemeClr val="dk2"/>
                </a:solidFill>
                <a:latin typeface="Lato"/>
                <a:ea typeface="Lato"/>
                <a:cs typeface="Lato"/>
                <a:sym typeface="Lato"/>
              </a:rPr>
              <a:t>     </a:t>
            </a:r>
            <a:endParaRPr b="1" i="0" u="none" strike="noStrike" cap="none" dirty="0">
              <a:solidFill>
                <a:schemeClr val="dk2"/>
              </a:solidFill>
              <a:latin typeface="Lato"/>
              <a:ea typeface="Lato"/>
              <a:cs typeface="Lato"/>
              <a:sym typeface="Lato"/>
            </a:endParaRPr>
          </a:p>
          <a:p>
            <a:pPr>
              <a:lnSpc>
                <a:spcPct val="115000"/>
              </a:lnSpc>
              <a:buSzPts val="1200"/>
            </a:pPr>
            <a:r>
              <a:rPr lang="en" b="1" i="0" u="none" strike="noStrike" cap="none" dirty="0">
                <a:solidFill>
                  <a:schemeClr val="dk2"/>
                </a:solidFill>
                <a:latin typeface="Lato"/>
                <a:ea typeface="Lato"/>
                <a:cs typeface="Lato"/>
                <a:sym typeface="Lato"/>
              </a:rPr>
              <a:t>   </a:t>
            </a:r>
            <a:r>
              <a:rPr lang="en" b="1" i="0" u="none" strike="noStrike" cap="none" dirty="0">
                <a:latin typeface="Lato"/>
                <a:ea typeface="Lato"/>
                <a:cs typeface="Lato"/>
                <a:sym typeface="Lato"/>
              </a:rPr>
              <a:t>  </a:t>
            </a:r>
            <a:r>
              <a:rPr lang="es-ES" b="1" i="0" u="none" strike="noStrike" cap="none" dirty="0">
                <a:latin typeface="Lato"/>
                <a:ea typeface="Lato"/>
                <a:cs typeface="Lato"/>
                <a:sym typeface="Lato"/>
              </a:rPr>
              <a:t>Las Oportunidades Clave para </a:t>
            </a:r>
            <a:r>
              <a:rPr lang="es-ES" b="1" dirty="0">
                <a:latin typeface="Lato"/>
                <a:ea typeface="Lato"/>
                <a:cs typeface="Lato"/>
                <a:sym typeface="Lato"/>
              </a:rPr>
              <a:t>C</a:t>
            </a:r>
            <a:r>
              <a:rPr lang="es-ES" b="1" i="0" u="none" strike="noStrike" cap="none" dirty="0">
                <a:latin typeface="Lato"/>
                <a:ea typeface="Lato"/>
                <a:cs typeface="Lato"/>
                <a:sym typeface="Lato"/>
              </a:rPr>
              <a:t>olocación Incluyen: </a:t>
            </a:r>
            <a:endParaRPr b="1"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Centro de la Ciudad</a:t>
            </a: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Vigilancia</a:t>
            </a:r>
            <a:r>
              <a:rPr lang="en-US" b="0" i="0" u="none" strike="noStrike" cap="none" dirty="0">
                <a:latin typeface="Lato"/>
                <a:ea typeface="Lato"/>
                <a:cs typeface="Lato"/>
                <a:sym typeface="Lato"/>
              </a:rPr>
              <a:t> de la Ciudad</a:t>
            </a: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Gobierno</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Zonas </a:t>
            </a:r>
            <a:r>
              <a:rPr lang="en-US" b="0" i="0" u="none" strike="noStrike" cap="none" dirty="0" err="1">
                <a:latin typeface="Lato"/>
                <a:ea typeface="Lato"/>
                <a:cs typeface="Lato"/>
                <a:sym typeface="Lato"/>
              </a:rPr>
              <a:t>Turísticas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61"/>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pic>
        <p:nvPicPr>
          <p:cNvPr id="596" name="Google Shape;596;p61"/>
          <p:cNvPicPr preferRelativeResize="0"/>
          <p:nvPr/>
        </p:nvPicPr>
        <p:blipFill rotWithShape="1">
          <a:blip r:embed="rId3">
            <a:alphaModFix/>
          </a:blip>
          <a:srcRect/>
          <a:stretch/>
        </p:blipFill>
        <p:spPr>
          <a:xfrm>
            <a:off x="6160975" y="2390126"/>
            <a:ext cx="2745600" cy="1544400"/>
          </a:xfrm>
          <a:prstGeom prst="rect">
            <a:avLst/>
          </a:prstGeom>
          <a:noFill/>
          <a:ln>
            <a:noFill/>
          </a:ln>
        </p:spPr>
      </p:pic>
      <p:pic>
        <p:nvPicPr>
          <p:cNvPr id="597" name="Google Shape;597;p61"/>
          <p:cNvPicPr preferRelativeResize="0"/>
          <p:nvPr/>
        </p:nvPicPr>
        <p:blipFill>
          <a:blip r:embed="rId4">
            <a:alphaModFix/>
          </a:blip>
          <a:stretch>
            <a:fillRect/>
          </a:stretch>
        </p:blipFill>
        <p:spPr>
          <a:xfrm>
            <a:off x="3667425" y="2519200"/>
            <a:ext cx="2063275" cy="2300100"/>
          </a:xfrm>
          <a:prstGeom prst="rect">
            <a:avLst/>
          </a:prstGeom>
          <a:noFill/>
          <a:ln>
            <a:noFill/>
          </a:ln>
        </p:spPr>
      </p:pic>
      <p:sp>
        <p:nvSpPr>
          <p:cNvPr id="598" name="Google Shape;598;p61"/>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35</a:t>
            </a:fld>
            <a:endParaRPr/>
          </a:p>
        </p:txBody>
      </p:sp>
      <p:sp>
        <p:nvSpPr>
          <p:cNvPr id="8" name="Google Shape;552;p57">
            <a:extLst>
              <a:ext uri="{FF2B5EF4-FFF2-40B4-BE49-F238E27FC236}">
                <a16:creationId xmlns:a16="http://schemas.microsoft.com/office/drawing/2014/main" id="{98261F62-7A61-ED85-4168-179E56FEDE20}"/>
              </a:ext>
            </a:extLst>
          </p:cNvPr>
          <p:cNvSpPr txBox="1"/>
          <p:nvPr/>
        </p:nvSpPr>
        <p:spPr>
          <a:xfrm>
            <a:off x="589450" y="124490"/>
            <a:ext cx="7907700" cy="74632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b="1" dirty="0" err="1">
                <a:solidFill>
                  <a:schemeClr val="dk1"/>
                </a:solidFill>
                <a:latin typeface="Lato"/>
                <a:ea typeface="Lato"/>
                <a:cs typeface="Lato"/>
                <a:sym typeface="Lato"/>
              </a:rPr>
              <a:t>Prioridad</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en</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el</a:t>
            </a:r>
            <a:r>
              <a:rPr lang="en-US" sz="2400" b="1" i="0" u="none" strike="noStrike" cap="none" dirty="0">
                <a:solidFill>
                  <a:schemeClr val="dk1"/>
                </a:solidFill>
                <a:latin typeface="Lato"/>
                <a:ea typeface="Lato"/>
                <a:cs typeface="Lato"/>
                <a:sym typeface="Lato"/>
              </a:rPr>
              <a:t> Comercio </a:t>
            </a:r>
            <a:r>
              <a:rPr lang="en-US" sz="2400" b="1" i="0" u="none" strike="noStrike" cap="none" dirty="0" err="1">
                <a:solidFill>
                  <a:schemeClr val="dk1"/>
                </a:solidFill>
                <a:latin typeface="Lato"/>
                <a:ea typeface="Lato"/>
                <a:cs typeface="Lato"/>
                <a:sym typeface="Lato"/>
              </a:rPr>
              <a:t>Minorista</a:t>
            </a:r>
            <a:r>
              <a:rPr lang="en-US" sz="2400" b="1" i="0" u="none" strike="noStrike" cap="none" dirty="0">
                <a:solidFill>
                  <a:schemeClr val="dk1"/>
                </a:solidFill>
                <a:latin typeface="Lato"/>
                <a:ea typeface="Lato"/>
                <a:cs typeface="Lato"/>
                <a:sym typeface="Lato"/>
              </a:rPr>
              <a:t>:</a:t>
            </a:r>
            <a:r>
              <a:rPr lang="en" sz="2400" b="0" i="0" u="none" strike="noStrike" cap="none" dirty="0">
                <a:solidFill>
                  <a:schemeClr val="dk1"/>
                </a:solidFill>
                <a:latin typeface="Lato"/>
                <a:ea typeface="Lato"/>
                <a:cs typeface="Lato"/>
                <a:sym typeface="Lato"/>
              </a:rPr>
              <a:t> </a:t>
            </a:r>
            <a:r>
              <a:rPr lang="es-ES" sz="2000" b="0" i="0" u="none" strike="noStrike" cap="none" dirty="0">
                <a:solidFill>
                  <a:schemeClr val="dk1"/>
                </a:solidFill>
                <a:latin typeface="Lato"/>
                <a:ea typeface="Lato"/>
                <a:cs typeface="Lato"/>
                <a:sym typeface="Lato"/>
              </a:rPr>
              <a:t>Prevención de Robos y Mejora de la Seguridad de los Empleados</a:t>
            </a:r>
            <a:endParaRPr sz="2000" b="0" i="0" u="none" strike="noStrike" cap="none" dirty="0">
              <a:solidFill>
                <a:schemeClr val="dk1"/>
              </a:solidFill>
              <a:latin typeface="Lato"/>
              <a:ea typeface="Lato"/>
              <a:cs typeface="Lato"/>
              <a:sym typeface="Lato"/>
            </a:endParaRPr>
          </a:p>
        </p:txBody>
      </p:sp>
      <p:sp>
        <p:nvSpPr>
          <p:cNvPr id="9" name="Google Shape;553;p57">
            <a:extLst>
              <a:ext uri="{FF2B5EF4-FFF2-40B4-BE49-F238E27FC236}">
                <a16:creationId xmlns:a16="http://schemas.microsoft.com/office/drawing/2014/main" id="{507475F2-B10A-8037-B822-3C3CAA5361FA}"/>
              </a:ext>
            </a:extLst>
          </p:cNvPr>
          <p:cNvSpPr txBox="1"/>
          <p:nvPr/>
        </p:nvSpPr>
        <p:spPr>
          <a:xfrm>
            <a:off x="147525" y="616105"/>
            <a:ext cx="8759050" cy="4019532"/>
          </a:xfrm>
          <a:prstGeom prst="rect">
            <a:avLst/>
          </a:prstGeom>
          <a:noFill/>
          <a:ln>
            <a:noFill/>
          </a:ln>
        </p:spPr>
        <p:txBody>
          <a:bodyPr spcFirstLastPara="1" wrap="square" lIns="91425" tIns="91425" rIns="91425" bIns="91425" anchor="t" anchorCtr="0">
            <a:spAutoFit/>
          </a:bodyPr>
          <a:lstStyle/>
          <a:p>
            <a:pPr marL="457200" marR="0" lvl="0" indent="-317500" algn="l" rtl="0">
              <a:lnSpc>
                <a:spcPct val="115000"/>
              </a:lnSpc>
              <a:spcBef>
                <a:spcPts val="1200"/>
              </a:spcBef>
              <a:spcAft>
                <a:spcPts val="0"/>
              </a:spcAft>
              <a:buSzPts val="1400"/>
              <a:buFont typeface="Lato"/>
              <a:buChar char="●"/>
            </a:pPr>
            <a:r>
              <a:rPr lang="es-ES" sz="1200" b="0" i="0" u="none" strike="noStrike" cap="none" dirty="0">
                <a:latin typeface="Lato"/>
                <a:ea typeface="Lato"/>
                <a:cs typeface="Lato"/>
                <a:sym typeface="Lato"/>
              </a:rPr>
              <a:t>La merma sigue afectando a los gerentes de las tiendas y promedia aproximadamente el 1,4 por ciento de las ventas minoristas.</a:t>
            </a:r>
            <a:r>
              <a:rPr lang="en" sz="1200" b="0" i="0" u="none" strike="noStrike" cap="none" dirty="0">
                <a:latin typeface="Lato"/>
                <a:ea typeface="Lato"/>
                <a:cs typeface="Lato"/>
                <a:sym typeface="Lato"/>
              </a:rPr>
              <a:t> </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Hoy en día, es esencial que los minoristas inviertan en vigilancia de audio y tecnologías de prevención de pérdidas para proteger sus activos y disuadir el robo de empleados, el hurto en tiendas y el crimen minorista organizado.</a:t>
            </a:r>
            <a:endParaRPr lang="en" sz="1200"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Cuando se aplican a una ubicación minorista y tiendas de conveniencia, los micrófonos de </a:t>
            </a:r>
            <a:r>
              <a:rPr lang="es-ES" sz="1200" b="0" i="0" u="none" strike="noStrike" cap="none" dirty="0" err="1">
                <a:latin typeface="Lato"/>
                <a:ea typeface="Lato"/>
                <a:cs typeface="Lato"/>
                <a:sym typeface="Lato"/>
              </a:rPr>
              <a:t>Louroe</a:t>
            </a:r>
            <a:r>
              <a:rPr lang="es-ES" sz="1200" b="0" i="0" u="none" strike="noStrike" cap="none" dirty="0">
                <a:latin typeface="Lato"/>
                <a:ea typeface="Lato"/>
                <a:cs typeface="Lato"/>
                <a:sym typeface="Lato"/>
              </a:rPr>
              <a:t> </a:t>
            </a:r>
            <a:r>
              <a:rPr lang="es-ES" sz="1200" b="0" i="0" u="none" strike="noStrike" cap="none" dirty="0" err="1">
                <a:latin typeface="Lato"/>
                <a:ea typeface="Lato"/>
                <a:cs typeface="Lato"/>
                <a:sym typeface="Lato"/>
              </a:rPr>
              <a:t>Electronics</a:t>
            </a:r>
            <a:r>
              <a:rPr lang="es-ES" sz="1200" b="0" i="0" u="none" strike="noStrike" cap="none" dirty="0">
                <a:latin typeface="Lato"/>
                <a:ea typeface="Lato"/>
                <a:cs typeface="Lato"/>
                <a:sym typeface="Lato"/>
              </a:rPr>
              <a:t> se suman a la vigilancia, la seguridad y el servicio.</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En el caso de un delito o disputa con un cliente, la tecnología de audio agrega contexto y evidencia que el video por sí solo no proporciona.</a:t>
            </a:r>
            <a:r>
              <a:rPr lang="en" sz="1200" b="0" i="0" u="none" strike="noStrike" cap="none" dirty="0">
                <a:latin typeface="Lato"/>
                <a:ea typeface="Lato"/>
                <a:cs typeface="Lato"/>
                <a:sym typeface="Lato"/>
              </a:rPr>
              <a:t> </a:t>
            </a:r>
            <a:endParaRPr sz="1200" b="1" i="0" u="none" strike="noStrike" cap="none" dirty="0">
              <a:latin typeface="Lato"/>
              <a:ea typeface="Lato"/>
              <a:cs typeface="Lato"/>
              <a:sym typeface="Lato"/>
            </a:endParaRPr>
          </a:p>
          <a:p>
            <a:pPr marL="0" marR="0" lvl="0" indent="0" algn="l" rtl="0">
              <a:lnSpc>
                <a:spcPct val="115000"/>
              </a:lnSpc>
              <a:spcBef>
                <a:spcPts val="0"/>
              </a:spcBef>
              <a:spcAft>
                <a:spcPts val="0"/>
              </a:spcAft>
              <a:buClr>
                <a:srgbClr val="000000"/>
              </a:buClr>
              <a:buSzPts val="1200"/>
              <a:buFont typeface="Arial"/>
              <a:buNone/>
            </a:pPr>
            <a:r>
              <a:rPr lang="en" b="1" i="0" u="none" strike="noStrike" cap="none" dirty="0">
                <a:solidFill>
                  <a:schemeClr val="dk2"/>
                </a:solidFill>
                <a:latin typeface="Lato"/>
                <a:ea typeface="Lato"/>
                <a:cs typeface="Lato"/>
                <a:sym typeface="Lato"/>
              </a:rPr>
              <a:t>     </a:t>
            </a:r>
            <a:endParaRPr b="1" i="0" u="none" strike="noStrike" cap="none" dirty="0">
              <a:solidFill>
                <a:schemeClr val="dk2"/>
              </a:solidFill>
              <a:latin typeface="Lato"/>
              <a:ea typeface="Lato"/>
              <a:cs typeface="Lato"/>
              <a:sym typeface="Lato"/>
            </a:endParaRPr>
          </a:p>
          <a:p>
            <a:pPr>
              <a:lnSpc>
                <a:spcPct val="115000"/>
              </a:lnSpc>
              <a:buSzPts val="1200"/>
            </a:pPr>
            <a:r>
              <a:rPr lang="en" b="1" i="0" u="none" strike="noStrike" cap="none" dirty="0">
                <a:solidFill>
                  <a:schemeClr val="dk2"/>
                </a:solidFill>
                <a:latin typeface="Lato"/>
                <a:ea typeface="Lato"/>
                <a:cs typeface="Lato"/>
                <a:sym typeface="Lato"/>
              </a:rPr>
              <a:t>   </a:t>
            </a:r>
            <a:r>
              <a:rPr lang="en" b="1" i="0" u="none" strike="noStrike" cap="none" dirty="0">
                <a:latin typeface="Lato"/>
                <a:ea typeface="Lato"/>
                <a:cs typeface="Lato"/>
                <a:sym typeface="Lato"/>
              </a:rPr>
              <a:t>  </a:t>
            </a:r>
            <a:r>
              <a:rPr lang="es-ES" b="1" i="0" u="none" strike="noStrike" cap="none" dirty="0">
                <a:latin typeface="Lato"/>
                <a:ea typeface="Lato"/>
                <a:cs typeface="Lato"/>
                <a:sym typeface="Lato"/>
              </a:rPr>
              <a:t>Las Oportunidades Clave para</a:t>
            </a:r>
          </a:p>
          <a:p>
            <a:pPr marL="179388">
              <a:lnSpc>
                <a:spcPct val="115000"/>
              </a:lnSpc>
              <a:buSzPts val="1200"/>
            </a:pPr>
            <a:r>
              <a:rPr lang="es-ES" b="1" i="0" u="none" strike="noStrike" cap="none" dirty="0">
                <a:latin typeface="Lato"/>
                <a:ea typeface="Lato"/>
                <a:cs typeface="Lato"/>
                <a:sym typeface="Lato"/>
              </a:rPr>
              <a:t> </a:t>
            </a:r>
            <a:r>
              <a:rPr lang="es-ES" b="1" dirty="0">
                <a:latin typeface="Lato"/>
                <a:ea typeface="Lato"/>
                <a:cs typeface="Lato"/>
                <a:sym typeface="Lato"/>
              </a:rPr>
              <a:t>C</a:t>
            </a:r>
            <a:r>
              <a:rPr lang="es-ES" b="1" i="0" u="none" strike="noStrike" cap="none" dirty="0">
                <a:latin typeface="Lato"/>
                <a:ea typeface="Lato"/>
                <a:cs typeface="Lato"/>
                <a:sym typeface="Lato"/>
              </a:rPr>
              <a:t>olocación Incluyen: </a:t>
            </a:r>
            <a:endParaRPr b="1"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Cajero</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Prevención</a:t>
            </a:r>
            <a:r>
              <a:rPr lang="en-US" b="0" i="0" u="none" strike="noStrike" cap="none" dirty="0">
                <a:latin typeface="Lato"/>
                <a:ea typeface="Lato"/>
                <a:cs typeface="Lato"/>
                <a:sym typeface="Lato"/>
              </a:rPr>
              <a:t> de </a:t>
            </a:r>
            <a:r>
              <a:rPr lang="en-US" dirty="0" err="1">
                <a:latin typeface="Lato"/>
                <a:ea typeface="Lato"/>
                <a:cs typeface="Lato"/>
                <a:sym typeface="Lato"/>
              </a:rPr>
              <a:t>P</a:t>
            </a:r>
            <a:r>
              <a:rPr lang="en-US" b="0" i="0" u="none" strike="noStrike" cap="none" dirty="0" err="1">
                <a:latin typeface="Lato"/>
                <a:ea typeface="Lato"/>
                <a:cs typeface="Lato"/>
                <a:sym typeface="Lato"/>
              </a:rPr>
              <a:t>érdidas</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Bovedas</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Estacionamientos</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sz="1400" dirty="0">
                <a:solidFill>
                  <a:srgbClr val="000000"/>
                </a:solidFill>
                <a:latin typeface="Lato"/>
                <a:ea typeface="Lato"/>
                <a:cs typeface="Lato"/>
                <a:sym typeface="Lato"/>
              </a:rPr>
              <a:t>Entradas y </a:t>
            </a:r>
            <a:r>
              <a:rPr lang="en-US" sz="1400" dirty="0" err="1">
                <a:solidFill>
                  <a:srgbClr val="000000"/>
                </a:solidFill>
                <a:latin typeface="Lato"/>
                <a:ea typeface="Lato"/>
                <a:cs typeface="Lato"/>
                <a:sym typeface="Lato"/>
              </a:rPr>
              <a:t>Salidas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62"/>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pic>
        <p:nvPicPr>
          <p:cNvPr id="607" name="Google Shape;607;p62"/>
          <p:cNvPicPr preferRelativeResize="0"/>
          <p:nvPr/>
        </p:nvPicPr>
        <p:blipFill>
          <a:blip r:embed="rId3">
            <a:alphaModFix/>
          </a:blip>
          <a:stretch>
            <a:fillRect/>
          </a:stretch>
        </p:blipFill>
        <p:spPr>
          <a:xfrm>
            <a:off x="5496000" y="2874725"/>
            <a:ext cx="3035601" cy="1897250"/>
          </a:xfrm>
          <a:prstGeom prst="rect">
            <a:avLst/>
          </a:prstGeom>
          <a:noFill/>
          <a:ln>
            <a:noFill/>
          </a:ln>
        </p:spPr>
      </p:pic>
      <p:sp>
        <p:nvSpPr>
          <p:cNvPr id="608" name="Google Shape;608;p62"/>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36</a:t>
            </a:fld>
            <a:endParaRPr/>
          </a:p>
        </p:txBody>
      </p:sp>
      <p:sp>
        <p:nvSpPr>
          <p:cNvPr id="7" name="Google Shape;552;p57">
            <a:extLst>
              <a:ext uri="{FF2B5EF4-FFF2-40B4-BE49-F238E27FC236}">
                <a16:creationId xmlns:a16="http://schemas.microsoft.com/office/drawing/2014/main" id="{D6A3B8AA-1069-2B8A-0393-CADABA92F251}"/>
              </a:ext>
            </a:extLst>
          </p:cNvPr>
          <p:cNvSpPr txBox="1"/>
          <p:nvPr/>
        </p:nvSpPr>
        <p:spPr>
          <a:xfrm>
            <a:off x="589450" y="124490"/>
            <a:ext cx="7907700" cy="74632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b="1" dirty="0" err="1">
                <a:solidFill>
                  <a:schemeClr val="dk1"/>
                </a:solidFill>
                <a:latin typeface="Lato"/>
                <a:ea typeface="Lato"/>
                <a:cs typeface="Lato"/>
                <a:sym typeface="Lato"/>
              </a:rPr>
              <a:t>Prioridad</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en</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el</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Transporte</a:t>
            </a:r>
            <a:r>
              <a:rPr lang="en-US" sz="2400" b="1" i="0" u="none" strike="noStrike" cap="none" dirty="0">
                <a:solidFill>
                  <a:schemeClr val="dk1"/>
                </a:solidFill>
                <a:latin typeface="Lato"/>
                <a:ea typeface="Lato"/>
                <a:cs typeface="Lato"/>
                <a:sym typeface="Lato"/>
              </a:rPr>
              <a:t>:</a:t>
            </a:r>
            <a:r>
              <a:rPr lang="en" sz="2400" b="0" i="0" u="none" strike="noStrike" cap="none" dirty="0">
                <a:solidFill>
                  <a:schemeClr val="dk1"/>
                </a:solidFill>
                <a:latin typeface="Lato"/>
                <a:ea typeface="Lato"/>
                <a:cs typeface="Lato"/>
                <a:sym typeface="Lato"/>
              </a:rPr>
              <a:t> </a:t>
            </a:r>
            <a:r>
              <a:rPr lang="es-ES" sz="2000" b="0" i="0" u="none" strike="noStrike" cap="none" dirty="0">
                <a:solidFill>
                  <a:schemeClr val="dk1"/>
                </a:solidFill>
                <a:latin typeface="Lato"/>
                <a:ea typeface="Lato"/>
                <a:cs typeface="Lato"/>
                <a:sym typeface="Lato"/>
              </a:rPr>
              <a:t>Maximice la Seguridad y la Protección para el Personal y los Pasajeros</a:t>
            </a:r>
            <a:endParaRPr sz="2000" b="0" i="0" u="none" strike="noStrike" cap="none" dirty="0">
              <a:solidFill>
                <a:schemeClr val="dk1"/>
              </a:solidFill>
              <a:latin typeface="Lato"/>
              <a:ea typeface="Lato"/>
              <a:cs typeface="Lato"/>
              <a:sym typeface="Lato"/>
            </a:endParaRPr>
          </a:p>
        </p:txBody>
      </p:sp>
      <p:sp>
        <p:nvSpPr>
          <p:cNvPr id="8" name="Google Shape;553;p57">
            <a:extLst>
              <a:ext uri="{FF2B5EF4-FFF2-40B4-BE49-F238E27FC236}">
                <a16:creationId xmlns:a16="http://schemas.microsoft.com/office/drawing/2014/main" id="{4C24BCE2-27DA-C304-CFF3-7C62993551F3}"/>
              </a:ext>
            </a:extLst>
          </p:cNvPr>
          <p:cNvSpPr txBox="1"/>
          <p:nvPr/>
        </p:nvSpPr>
        <p:spPr>
          <a:xfrm>
            <a:off x="147525" y="713090"/>
            <a:ext cx="8759050" cy="4267292"/>
          </a:xfrm>
          <a:prstGeom prst="rect">
            <a:avLst/>
          </a:prstGeom>
          <a:noFill/>
          <a:ln>
            <a:noFill/>
          </a:ln>
        </p:spPr>
        <p:txBody>
          <a:bodyPr spcFirstLastPara="1" wrap="square" lIns="91425" tIns="91425" rIns="91425" bIns="91425" anchor="t" anchorCtr="0">
            <a:spAutoFit/>
          </a:bodyPr>
          <a:lstStyle/>
          <a:p>
            <a:pPr marL="457200" marR="0" lvl="0" indent="-317500" algn="l" rtl="0">
              <a:lnSpc>
                <a:spcPct val="115000"/>
              </a:lnSpc>
              <a:spcBef>
                <a:spcPts val="1200"/>
              </a:spcBef>
              <a:spcAft>
                <a:spcPts val="0"/>
              </a:spcAft>
              <a:buSzPts val="1400"/>
              <a:buFont typeface="Lato"/>
              <a:buChar char="●"/>
            </a:pPr>
            <a:r>
              <a:rPr lang="es-ES" sz="1200" b="0" i="0" u="none" strike="noStrike" cap="none" dirty="0">
                <a:latin typeface="Lato"/>
                <a:ea typeface="Lato"/>
                <a:cs typeface="Lato"/>
                <a:sym typeface="Lato"/>
              </a:rPr>
              <a:t>Al buscar mejorar la seguridad, debemos ir más allá del video y considerar cómo el audio puede aumentar la seguridad de los pasajeros y empleados.</a:t>
            </a:r>
            <a:r>
              <a:rPr lang="en" sz="1200" b="0" i="0" u="none" strike="noStrike" cap="none" dirty="0">
                <a:latin typeface="Lato"/>
                <a:ea typeface="Lato"/>
                <a:cs typeface="Lato"/>
                <a:sym typeface="Lato"/>
              </a:rPr>
              <a:t> </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Los micrófonos ofrecen monitoreo en vivo en autobuses y trenes, lo que permite al operador monitorear lo que sucede detrás de él o ella. El audio garantiza la responsabilidad tanto del conductor como de los pasajeros, disuadiendo el acoso y el vandalismo.</a:t>
            </a:r>
            <a:endParaRPr lang="en" sz="1200"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Al implementar audio bidireccional junto con video, el personal de transporte también puede interactuar de forma remota con empleados o viajeros en tiempo real, alertándolos sobre desencadenantes auditivos que sirven como precursores de situaciones de alto riesgo.</a:t>
            </a:r>
          </a:p>
          <a:p>
            <a:pPr marL="139700" marR="0" lvl="0" algn="l" rtl="0">
              <a:lnSpc>
                <a:spcPct val="115000"/>
              </a:lnSpc>
              <a:spcBef>
                <a:spcPts val="0"/>
              </a:spcBef>
              <a:spcAft>
                <a:spcPts val="0"/>
              </a:spcAft>
              <a:buSzPts val="1400"/>
            </a:pPr>
            <a:r>
              <a:rPr lang="en" b="1" i="0" u="none" strike="noStrike" cap="none" dirty="0">
                <a:solidFill>
                  <a:schemeClr val="dk2"/>
                </a:solidFill>
                <a:latin typeface="Lato"/>
                <a:ea typeface="Lato"/>
                <a:cs typeface="Lato"/>
                <a:sym typeface="Lato"/>
              </a:rPr>
              <a:t>     </a:t>
            </a:r>
            <a:endParaRPr b="1" i="0" u="none" strike="noStrike" cap="none" dirty="0">
              <a:solidFill>
                <a:schemeClr val="dk2"/>
              </a:solidFill>
              <a:latin typeface="Lato"/>
              <a:ea typeface="Lato"/>
              <a:cs typeface="Lato"/>
              <a:sym typeface="Lato"/>
            </a:endParaRPr>
          </a:p>
          <a:p>
            <a:pPr>
              <a:lnSpc>
                <a:spcPct val="115000"/>
              </a:lnSpc>
              <a:buSzPts val="1200"/>
            </a:pPr>
            <a:r>
              <a:rPr lang="en" b="1" i="0" u="none" strike="noStrike" cap="none" dirty="0">
                <a:solidFill>
                  <a:schemeClr val="dk2"/>
                </a:solidFill>
                <a:latin typeface="Lato"/>
                <a:ea typeface="Lato"/>
                <a:cs typeface="Lato"/>
                <a:sym typeface="Lato"/>
              </a:rPr>
              <a:t>   </a:t>
            </a:r>
            <a:r>
              <a:rPr lang="en" b="1" i="0" u="none" strike="noStrike" cap="none" dirty="0">
                <a:latin typeface="Lato"/>
                <a:ea typeface="Lato"/>
                <a:cs typeface="Lato"/>
                <a:sym typeface="Lato"/>
              </a:rPr>
              <a:t>  </a:t>
            </a:r>
            <a:r>
              <a:rPr lang="es-ES" b="1" i="0" u="none" strike="noStrike" cap="none" dirty="0">
                <a:latin typeface="Lato"/>
                <a:ea typeface="Lato"/>
                <a:cs typeface="Lato"/>
                <a:sym typeface="Lato"/>
              </a:rPr>
              <a:t>Las Oportunidades Clave para</a:t>
            </a:r>
          </a:p>
          <a:p>
            <a:pPr marL="179388">
              <a:lnSpc>
                <a:spcPct val="115000"/>
              </a:lnSpc>
              <a:buSzPts val="1200"/>
            </a:pPr>
            <a:r>
              <a:rPr lang="es-ES" b="1" i="0" u="none" strike="noStrike" cap="none" dirty="0">
                <a:latin typeface="Lato"/>
                <a:ea typeface="Lato"/>
                <a:cs typeface="Lato"/>
                <a:sym typeface="Lato"/>
              </a:rPr>
              <a:t> </a:t>
            </a:r>
            <a:r>
              <a:rPr lang="es-ES" b="1" dirty="0">
                <a:latin typeface="Lato"/>
                <a:ea typeface="Lato"/>
                <a:cs typeface="Lato"/>
                <a:sym typeface="Lato"/>
              </a:rPr>
              <a:t>C</a:t>
            </a:r>
            <a:r>
              <a:rPr lang="es-ES" b="1" i="0" u="none" strike="noStrike" cap="none" dirty="0">
                <a:latin typeface="Lato"/>
                <a:ea typeface="Lato"/>
                <a:cs typeface="Lato"/>
                <a:sym typeface="Lato"/>
              </a:rPr>
              <a:t>olocación Incluyen: </a:t>
            </a:r>
            <a:endParaRPr b="1"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Áreas</a:t>
            </a:r>
            <a:r>
              <a:rPr lang="en-US" b="0" i="0" u="none" strike="noStrike" cap="none" dirty="0">
                <a:latin typeface="Lato"/>
                <a:ea typeface="Lato"/>
                <a:cs typeface="Lato"/>
                <a:sym typeface="Lato"/>
              </a:rPr>
              <a:t> de </a:t>
            </a:r>
            <a:r>
              <a:rPr lang="en-US" dirty="0" err="1">
                <a:latin typeface="Lato"/>
                <a:ea typeface="Lato"/>
                <a:cs typeface="Lato"/>
                <a:sym typeface="Lato"/>
              </a:rPr>
              <a:t>E</a:t>
            </a:r>
            <a:r>
              <a:rPr lang="en-US" b="0" i="0" u="none" strike="noStrike" cap="none" dirty="0" err="1">
                <a:latin typeface="Lato"/>
                <a:ea typeface="Lato"/>
                <a:cs typeface="Lato"/>
                <a:sym typeface="Lato"/>
              </a:rPr>
              <a:t>mbarque</a:t>
            </a:r>
            <a:r>
              <a:rPr lang="en-US" b="0" i="0" u="none" strike="noStrike" cap="none" dirty="0">
                <a:latin typeface="Lato"/>
                <a:ea typeface="Lato"/>
                <a:cs typeface="Lato"/>
                <a:sym typeface="Lato"/>
              </a:rPr>
              <a:t> para </a:t>
            </a:r>
            <a:r>
              <a:rPr lang="en-US" dirty="0" err="1">
                <a:latin typeface="Lato"/>
                <a:ea typeface="Lato"/>
                <a:cs typeface="Lato"/>
                <a:sym typeface="Lato"/>
              </a:rPr>
              <a:t>P</a:t>
            </a:r>
            <a:r>
              <a:rPr lang="en-US" b="0" i="0" u="none" strike="noStrike" cap="none" dirty="0" err="1">
                <a:latin typeface="Lato"/>
                <a:ea typeface="Lato"/>
                <a:cs typeface="Lato"/>
                <a:sym typeface="Lato"/>
              </a:rPr>
              <a:t>asajeros</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b="0" i="0" u="none" strike="noStrike" cap="none" dirty="0">
                <a:latin typeface="Lato"/>
                <a:ea typeface="Lato"/>
                <a:cs typeface="Lato"/>
                <a:sym typeface="Lato"/>
              </a:rPr>
              <a:t>Inspección de Aduanas y Protección Fronteriza</a:t>
            </a: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Áreas</a:t>
            </a:r>
            <a:r>
              <a:rPr lang="en-US" b="0" i="0" u="none" strike="noStrike" cap="none" dirty="0">
                <a:latin typeface="Lato"/>
                <a:ea typeface="Lato"/>
                <a:cs typeface="Lato"/>
                <a:sym typeface="Lato"/>
              </a:rPr>
              <a:t> </a:t>
            </a:r>
            <a:r>
              <a:rPr lang="en-US" dirty="0" err="1">
                <a:latin typeface="Lato"/>
                <a:ea typeface="Lato"/>
                <a:cs typeface="Lato"/>
                <a:sym typeface="Lato"/>
              </a:rPr>
              <a:t>C</a:t>
            </a:r>
            <a:r>
              <a:rPr lang="en-US" b="0" i="0" u="none" strike="noStrike" cap="none" dirty="0" err="1">
                <a:latin typeface="Lato"/>
                <a:ea typeface="Lato"/>
                <a:cs typeface="Lato"/>
                <a:sym typeface="Lato"/>
              </a:rPr>
              <a:t>omunes</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b="0" i="0" u="none" strike="noStrike" cap="none" dirty="0">
                <a:latin typeface="Lato"/>
                <a:ea typeface="Lato"/>
                <a:cs typeface="Lato"/>
                <a:sym typeface="Lato"/>
              </a:rPr>
              <a:t>Cabinas de Transporte de Pasajeros</a:t>
            </a:r>
          </a:p>
          <a:p>
            <a:pPr marL="457200" marR="0" lvl="0" indent="-317500" algn="l" rtl="0">
              <a:lnSpc>
                <a:spcPct val="115000"/>
              </a:lnSpc>
              <a:spcBef>
                <a:spcPts val="0"/>
              </a:spcBef>
              <a:spcAft>
                <a:spcPts val="0"/>
              </a:spcAft>
              <a:buSzPts val="1400"/>
              <a:buFont typeface="Lato"/>
              <a:buChar char="●"/>
            </a:pPr>
            <a:r>
              <a:rPr lang="es-ES" sz="1400" dirty="0">
                <a:solidFill>
                  <a:srgbClr val="000000"/>
                </a:solidFill>
                <a:latin typeface="Lato"/>
                <a:ea typeface="Lato"/>
                <a:cs typeface="Lato"/>
                <a:sym typeface="Lato"/>
              </a:rPr>
              <a:t>Instalaciones para Carga y Distribución de Carga</a:t>
            </a:r>
          </a:p>
          <a:p>
            <a:pPr marL="457200" marR="0" lvl="0" indent="-317500" algn="l" rtl="0">
              <a:lnSpc>
                <a:spcPct val="115000"/>
              </a:lnSpc>
              <a:spcBef>
                <a:spcPts val="0"/>
              </a:spcBef>
              <a:spcAft>
                <a:spcPts val="0"/>
              </a:spcAft>
              <a:buSzPts val="1400"/>
              <a:buFont typeface="Lato"/>
              <a:buChar char="●"/>
            </a:pPr>
            <a:r>
              <a:rPr lang="en-US" sz="1400" b="0" i="0" u="none" strike="noStrike" cap="none" dirty="0" err="1">
                <a:solidFill>
                  <a:srgbClr val="000000"/>
                </a:solidFill>
                <a:latin typeface="Arial"/>
                <a:ea typeface="Arial"/>
                <a:cs typeface="Arial"/>
                <a:sym typeface="Arial"/>
              </a:rPr>
              <a:t>Áreas</a:t>
            </a:r>
            <a:r>
              <a:rPr lang="en-US" sz="1400" b="0" i="0" u="none" strike="noStrike" cap="none" dirty="0">
                <a:solidFill>
                  <a:srgbClr val="000000"/>
                </a:solidFill>
                <a:latin typeface="Arial"/>
                <a:ea typeface="Arial"/>
                <a:cs typeface="Arial"/>
                <a:sym typeface="Arial"/>
              </a:rPr>
              <a:t> </a:t>
            </a:r>
            <a:r>
              <a:rPr lang="en-US" dirty="0" err="1"/>
              <a:t>R</a:t>
            </a:r>
            <a:r>
              <a:rPr lang="en-US" sz="1400" b="0" i="0" u="none" strike="noStrike" cap="none" dirty="0" err="1">
                <a:solidFill>
                  <a:srgbClr val="000000"/>
                </a:solidFill>
                <a:latin typeface="Arial"/>
                <a:ea typeface="Arial"/>
                <a:cs typeface="Arial"/>
                <a:sym typeface="Arial"/>
              </a:rPr>
              <a:t>estringidas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63"/>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pic>
        <p:nvPicPr>
          <p:cNvPr id="617" name="Google Shape;617;p63"/>
          <p:cNvPicPr preferRelativeResize="0"/>
          <p:nvPr/>
        </p:nvPicPr>
        <p:blipFill>
          <a:blip r:embed="rId3">
            <a:alphaModFix/>
          </a:blip>
          <a:stretch>
            <a:fillRect/>
          </a:stretch>
        </p:blipFill>
        <p:spPr>
          <a:xfrm>
            <a:off x="5345025" y="2464750"/>
            <a:ext cx="3344525" cy="2229675"/>
          </a:xfrm>
          <a:prstGeom prst="rect">
            <a:avLst/>
          </a:prstGeom>
          <a:noFill/>
          <a:ln>
            <a:noFill/>
          </a:ln>
        </p:spPr>
      </p:pic>
      <p:sp>
        <p:nvSpPr>
          <p:cNvPr id="618" name="Google Shape;618;p63"/>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37</a:t>
            </a:fld>
            <a:endParaRPr/>
          </a:p>
        </p:txBody>
      </p:sp>
      <p:sp>
        <p:nvSpPr>
          <p:cNvPr id="7" name="Google Shape;552;p57">
            <a:extLst>
              <a:ext uri="{FF2B5EF4-FFF2-40B4-BE49-F238E27FC236}">
                <a16:creationId xmlns:a16="http://schemas.microsoft.com/office/drawing/2014/main" id="{98795966-4CF0-53FD-C678-73D19B3D004C}"/>
              </a:ext>
            </a:extLst>
          </p:cNvPr>
          <p:cNvSpPr txBox="1"/>
          <p:nvPr/>
        </p:nvSpPr>
        <p:spPr>
          <a:xfrm>
            <a:off x="589450" y="82925"/>
            <a:ext cx="7907700" cy="74632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b="1" dirty="0" err="1">
                <a:solidFill>
                  <a:schemeClr val="dk1"/>
                </a:solidFill>
                <a:latin typeface="Lato"/>
                <a:ea typeface="Lato"/>
                <a:cs typeface="Lato"/>
                <a:sym typeface="Lato"/>
              </a:rPr>
              <a:t>Prioridad</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en</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los</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Servicios</a:t>
            </a:r>
            <a:r>
              <a:rPr lang="en-US" sz="2400" b="1" i="0" u="none" strike="noStrike" cap="none" dirty="0">
                <a:solidFill>
                  <a:schemeClr val="dk1"/>
                </a:solidFill>
                <a:latin typeface="Lato"/>
                <a:ea typeface="Lato"/>
                <a:cs typeface="Lato"/>
                <a:sym typeface="Lato"/>
              </a:rPr>
              <a:t> </a:t>
            </a:r>
            <a:r>
              <a:rPr lang="en-US" sz="2400" b="1" i="0" u="none" strike="noStrike" cap="none" dirty="0" err="1">
                <a:solidFill>
                  <a:schemeClr val="dk1"/>
                </a:solidFill>
                <a:latin typeface="Lato"/>
                <a:ea typeface="Lato"/>
                <a:cs typeface="Lato"/>
                <a:sym typeface="Lato"/>
              </a:rPr>
              <a:t>Públicos</a:t>
            </a:r>
            <a:r>
              <a:rPr lang="en-US" sz="2400" b="1" i="0" u="none" strike="noStrike" cap="none" dirty="0">
                <a:solidFill>
                  <a:schemeClr val="dk1"/>
                </a:solidFill>
                <a:latin typeface="Lato"/>
                <a:ea typeface="Lato"/>
                <a:cs typeface="Lato"/>
                <a:sym typeface="Lato"/>
              </a:rPr>
              <a:t>:</a:t>
            </a:r>
            <a:r>
              <a:rPr lang="en" sz="2400" b="0" i="0" u="none" strike="noStrike" cap="none" dirty="0">
                <a:solidFill>
                  <a:schemeClr val="dk1"/>
                </a:solidFill>
                <a:latin typeface="Lato"/>
                <a:ea typeface="Lato"/>
                <a:cs typeface="Lato"/>
                <a:sym typeface="Lato"/>
              </a:rPr>
              <a:t> </a:t>
            </a:r>
            <a:r>
              <a:rPr lang="es-ES" sz="2000" b="0" i="0" u="none" strike="noStrike" cap="none" dirty="0">
                <a:solidFill>
                  <a:schemeClr val="dk1"/>
                </a:solidFill>
                <a:latin typeface="Lato"/>
                <a:ea typeface="Lato"/>
                <a:cs typeface="Lato"/>
                <a:sym typeface="Lato"/>
              </a:rPr>
              <a:t>Mejora de las Instalaciones y la Seguridad de los Empleados</a:t>
            </a:r>
            <a:endParaRPr sz="2000" b="0" i="0" u="none" strike="noStrike" cap="none" dirty="0">
              <a:solidFill>
                <a:schemeClr val="dk1"/>
              </a:solidFill>
              <a:latin typeface="Lato"/>
              <a:ea typeface="Lato"/>
              <a:cs typeface="Lato"/>
              <a:sym typeface="Lato"/>
            </a:endParaRPr>
          </a:p>
        </p:txBody>
      </p:sp>
      <p:sp>
        <p:nvSpPr>
          <p:cNvPr id="8" name="Google Shape;553;p57">
            <a:extLst>
              <a:ext uri="{FF2B5EF4-FFF2-40B4-BE49-F238E27FC236}">
                <a16:creationId xmlns:a16="http://schemas.microsoft.com/office/drawing/2014/main" id="{4DAD03CB-356B-7BF0-C1B7-606A52D6A038}"/>
              </a:ext>
            </a:extLst>
          </p:cNvPr>
          <p:cNvSpPr txBox="1"/>
          <p:nvPr/>
        </p:nvSpPr>
        <p:spPr>
          <a:xfrm>
            <a:off x="147525" y="713090"/>
            <a:ext cx="8759050" cy="3347040"/>
          </a:xfrm>
          <a:prstGeom prst="rect">
            <a:avLst/>
          </a:prstGeom>
          <a:noFill/>
          <a:ln>
            <a:noFill/>
          </a:ln>
        </p:spPr>
        <p:txBody>
          <a:bodyPr spcFirstLastPara="1" wrap="square" lIns="91425" tIns="91425" rIns="91425" bIns="91425" anchor="t" anchorCtr="0">
            <a:spAutoFit/>
          </a:bodyPr>
          <a:lstStyle/>
          <a:p>
            <a:pPr marL="457200" marR="0" lvl="0" indent="-317500" algn="l" rtl="0">
              <a:lnSpc>
                <a:spcPct val="115000"/>
              </a:lnSpc>
              <a:spcBef>
                <a:spcPts val="1200"/>
              </a:spcBef>
              <a:spcAft>
                <a:spcPts val="0"/>
              </a:spcAft>
              <a:buSzPts val="1400"/>
              <a:buFont typeface="Lato"/>
              <a:buChar char="●"/>
            </a:pPr>
            <a:r>
              <a:rPr lang="es-ES" sz="1200" b="0" i="0" u="none" strike="noStrike" cap="none" dirty="0">
                <a:latin typeface="Lato"/>
                <a:ea typeface="Lato"/>
                <a:cs typeface="Lato"/>
                <a:sym typeface="Lato"/>
              </a:rPr>
              <a:t>Las empresas de servicios públicos a nivel nacional brindan una serie de objetivos potenciales para el vandalismo, el robo y la destrucción en un complejo sistema de red eléctrica que incluye más de 7,300 plantas de energía.</a:t>
            </a:r>
            <a:r>
              <a:rPr lang="en" sz="1200" b="0" i="0" u="none" strike="noStrike" cap="none" dirty="0">
                <a:latin typeface="Lato"/>
                <a:ea typeface="Lato"/>
                <a:cs typeface="Lato"/>
                <a:sym typeface="Lato"/>
              </a:rPr>
              <a:t> </a:t>
            </a:r>
            <a:endParaRPr sz="1200"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Muchas de las estaciones se encuentran en ubicaciones remotas y, a menudo, no tienen empleados/seguridad permanentes en el lugar, lo que las hace más susceptibles al vandalismo y/o robos.</a:t>
            </a:r>
            <a:endParaRPr lang="en" sz="1200"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sz="1200" b="0" i="0" u="none" strike="noStrike" cap="none" dirty="0">
                <a:latin typeface="Lato"/>
                <a:ea typeface="Lato"/>
                <a:cs typeface="Lato"/>
                <a:sym typeface="Lato"/>
              </a:rPr>
              <a:t>Al implementar audio bidireccional junto con video, el personal de servicios públicos puede monitorear de forma remota y, si se justifica, interactuar con amenazas potenciales de alto riesgo en tiempo real.</a:t>
            </a:r>
          </a:p>
          <a:p>
            <a:pPr marL="139700" marR="0" lvl="0" algn="l" rtl="0">
              <a:lnSpc>
                <a:spcPct val="115000"/>
              </a:lnSpc>
              <a:spcBef>
                <a:spcPts val="0"/>
              </a:spcBef>
              <a:spcAft>
                <a:spcPts val="0"/>
              </a:spcAft>
              <a:buSzPts val="1400"/>
            </a:pPr>
            <a:r>
              <a:rPr lang="en" b="1" i="0" u="none" strike="noStrike" cap="none" dirty="0">
                <a:solidFill>
                  <a:schemeClr val="dk2"/>
                </a:solidFill>
                <a:latin typeface="Lato"/>
                <a:ea typeface="Lato"/>
                <a:cs typeface="Lato"/>
                <a:sym typeface="Lato"/>
              </a:rPr>
              <a:t>     </a:t>
            </a:r>
            <a:endParaRPr b="1" i="0" u="none" strike="noStrike" cap="none" dirty="0">
              <a:solidFill>
                <a:schemeClr val="dk2"/>
              </a:solidFill>
              <a:latin typeface="Lato"/>
              <a:ea typeface="Lato"/>
              <a:cs typeface="Lato"/>
              <a:sym typeface="Lato"/>
            </a:endParaRPr>
          </a:p>
          <a:p>
            <a:pPr>
              <a:lnSpc>
                <a:spcPct val="115000"/>
              </a:lnSpc>
              <a:buSzPts val="1200"/>
            </a:pPr>
            <a:r>
              <a:rPr lang="en" b="1" i="0" u="none" strike="noStrike" cap="none" dirty="0">
                <a:solidFill>
                  <a:schemeClr val="dk2"/>
                </a:solidFill>
                <a:latin typeface="Lato"/>
                <a:ea typeface="Lato"/>
                <a:cs typeface="Lato"/>
                <a:sym typeface="Lato"/>
              </a:rPr>
              <a:t>   </a:t>
            </a:r>
            <a:r>
              <a:rPr lang="en" b="1" i="0" u="none" strike="noStrike" cap="none" dirty="0">
                <a:latin typeface="Lato"/>
                <a:ea typeface="Lato"/>
                <a:cs typeface="Lato"/>
                <a:sym typeface="Lato"/>
              </a:rPr>
              <a:t>  </a:t>
            </a:r>
            <a:r>
              <a:rPr lang="es-ES" b="1" i="0" u="none" strike="noStrike" cap="none" dirty="0">
                <a:latin typeface="Lato"/>
                <a:ea typeface="Lato"/>
                <a:cs typeface="Lato"/>
                <a:sym typeface="Lato"/>
              </a:rPr>
              <a:t>Las Oportunidades Clave para</a:t>
            </a:r>
          </a:p>
          <a:p>
            <a:pPr marL="179388">
              <a:lnSpc>
                <a:spcPct val="115000"/>
              </a:lnSpc>
              <a:buSzPts val="1200"/>
            </a:pPr>
            <a:r>
              <a:rPr lang="es-ES" b="1" i="0" u="none" strike="noStrike" cap="none" dirty="0">
                <a:latin typeface="Lato"/>
                <a:ea typeface="Lato"/>
                <a:cs typeface="Lato"/>
                <a:sym typeface="Lato"/>
              </a:rPr>
              <a:t> </a:t>
            </a:r>
            <a:r>
              <a:rPr lang="es-ES" b="1" dirty="0">
                <a:latin typeface="Lato"/>
                <a:ea typeface="Lato"/>
                <a:cs typeface="Lato"/>
                <a:sym typeface="Lato"/>
              </a:rPr>
              <a:t>C</a:t>
            </a:r>
            <a:r>
              <a:rPr lang="es-ES" b="1" i="0" u="none" strike="noStrike" cap="none" dirty="0">
                <a:latin typeface="Lato"/>
                <a:ea typeface="Lato"/>
                <a:cs typeface="Lato"/>
                <a:sym typeface="Lato"/>
              </a:rPr>
              <a:t>olocación Incluyen: </a:t>
            </a:r>
            <a:endParaRPr b="1"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Cercado </a:t>
            </a:r>
            <a:r>
              <a:rPr lang="en-US" dirty="0">
                <a:latin typeface="Lato"/>
                <a:ea typeface="Lato"/>
                <a:cs typeface="Lato"/>
                <a:sym typeface="Lato"/>
              </a:rPr>
              <a:t>P</a:t>
            </a:r>
            <a:r>
              <a:rPr lang="en-US" b="0" i="0" u="none" strike="noStrike" cap="none" dirty="0">
                <a:latin typeface="Lato"/>
                <a:ea typeface="Lato"/>
                <a:cs typeface="Lato"/>
                <a:sym typeface="Lato"/>
              </a:rPr>
              <a:t>erimetral</a:t>
            </a:r>
          </a:p>
          <a:p>
            <a:pPr marL="457200" marR="0" lvl="0" indent="-317500" algn="l" rtl="0">
              <a:lnSpc>
                <a:spcPct val="115000"/>
              </a:lnSpc>
              <a:spcBef>
                <a:spcPts val="0"/>
              </a:spcBef>
              <a:spcAft>
                <a:spcPts val="0"/>
              </a:spcAft>
              <a:buSzPts val="1400"/>
              <a:buFont typeface="Lato"/>
              <a:buChar char="●"/>
            </a:pPr>
            <a:r>
              <a:rPr lang="en-US" b="0" i="0" u="none" strike="noStrike" cap="none" dirty="0">
                <a:latin typeface="Lato"/>
                <a:ea typeface="Lato"/>
                <a:cs typeface="Lato"/>
                <a:sym typeface="Lato"/>
              </a:rPr>
              <a:t>Entradas y </a:t>
            </a:r>
            <a:r>
              <a:rPr lang="en-US" b="0" i="0" u="none" strike="noStrike" cap="none" dirty="0" err="1">
                <a:latin typeface="Lato"/>
                <a:ea typeface="Lato"/>
                <a:cs typeface="Lato"/>
                <a:sym typeface="Lato"/>
              </a:rPr>
              <a:t>Salidas</a:t>
            </a:r>
            <a:r>
              <a:rPr lang="en-US" b="0" i="0" u="none" strike="noStrike" cap="none" dirty="0">
                <a:latin typeface="Lato"/>
                <a:ea typeface="Lato"/>
                <a:cs typeface="Lato"/>
                <a:sym typeface="Lato"/>
              </a:rPr>
              <a:t>.</a:t>
            </a:r>
          </a:p>
          <a:p>
            <a:pPr marL="457200" marR="0" lvl="0" indent="-317500" algn="l" rtl="0">
              <a:lnSpc>
                <a:spcPct val="115000"/>
              </a:lnSpc>
              <a:spcBef>
                <a:spcPts val="0"/>
              </a:spcBef>
              <a:spcAft>
                <a:spcPts val="0"/>
              </a:spcAft>
              <a:buSzPts val="1400"/>
              <a:buFont typeface="Lato"/>
              <a:buChar char="●"/>
            </a:pPr>
            <a:r>
              <a:rPr lang="en-US" b="0" i="0" u="none" strike="noStrike" cap="none" dirty="0" err="1">
                <a:latin typeface="Lato"/>
                <a:ea typeface="Lato"/>
                <a:cs typeface="Lato"/>
                <a:sym typeface="Lato"/>
              </a:rPr>
              <a:t>Áreas</a:t>
            </a:r>
            <a:r>
              <a:rPr lang="en-US" b="0" i="0" u="none" strike="noStrike" cap="none" dirty="0">
                <a:latin typeface="Lato"/>
                <a:ea typeface="Lato"/>
                <a:cs typeface="Lato"/>
                <a:sym typeface="Lato"/>
              </a:rPr>
              <a:t> de </a:t>
            </a:r>
            <a:r>
              <a:rPr lang="en-US" dirty="0" err="1">
                <a:latin typeface="Lato"/>
                <a:ea typeface="Lato"/>
                <a:cs typeface="Lato"/>
                <a:sym typeface="Lato"/>
              </a:rPr>
              <a:t>E</a:t>
            </a:r>
            <a:r>
              <a:rPr lang="en-US" b="0" i="0" u="none" strike="noStrike" cap="none" dirty="0" err="1">
                <a:latin typeface="Lato"/>
                <a:ea typeface="Lato"/>
                <a:cs typeface="Lato"/>
                <a:sym typeface="Lato"/>
              </a:rPr>
              <a:t>mpleados</a:t>
            </a:r>
            <a:endParaRPr lang="en-US" b="0" i="0" u="none" strike="noStrike" cap="none" dirty="0">
              <a:latin typeface="Lato"/>
              <a:ea typeface="Lato"/>
              <a:cs typeface="Lato"/>
              <a:sym typeface="Lato"/>
            </a:endParaRPr>
          </a:p>
          <a:p>
            <a:pPr marL="457200" marR="0" lvl="0" indent="-317500" algn="l" rtl="0">
              <a:lnSpc>
                <a:spcPct val="115000"/>
              </a:lnSpc>
              <a:spcBef>
                <a:spcPts val="0"/>
              </a:spcBef>
              <a:spcAft>
                <a:spcPts val="0"/>
              </a:spcAft>
              <a:buSzPts val="1400"/>
              <a:buFont typeface="Lato"/>
              <a:buChar char="●"/>
            </a:pPr>
            <a:r>
              <a:rPr lang="es-ES" b="0" i="0" u="none" strike="noStrike" cap="none" dirty="0">
                <a:latin typeface="Lato"/>
                <a:ea typeface="Lato"/>
                <a:cs typeface="Lato"/>
                <a:sym typeface="Lato"/>
              </a:rPr>
              <a:t>Estacionamientos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64"/>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625" name="Google Shape;625;p64"/>
          <p:cNvSpPr txBox="1"/>
          <p:nvPr/>
        </p:nvSpPr>
        <p:spPr>
          <a:xfrm>
            <a:off x="1333975" y="1512900"/>
            <a:ext cx="6530400" cy="5925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 sz="3400" b="0" i="0" u="none" strike="noStrike" cap="none" dirty="0">
                <a:solidFill>
                  <a:schemeClr val="dk1"/>
                </a:solidFill>
                <a:latin typeface="Lato"/>
                <a:ea typeface="Lato"/>
                <a:cs typeface="Lato"/>
                <a:sym typeface="Lato"/>
              </a:rPr>
              <a:t>Audio y La Ley</a:t>
            </a:r>
            <a:endParaRPr sz="3400" b="0" i="0" u="none" strike="noStrike" cap="none" dirty="0">
              <a:solidFill>
                <a:schemeClr val="dk1"/>
              </a:solidFill>
              <a:latin typeface="Lato"/>
              <a:ea typeface="Lato"/>
              <a:cs typeface="Lato"/>
              <a:sym typeface="Lato"/>
            </a:endParaRPr>
          </a:p>
        </p:txBody>
      </p:sp>
      <p:sp>
        <p:nvSpPr>
          <p:cNvPr id="626" name="Google Shape;626;p64"/>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27" name="Google Shape;627;p64"/>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38</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65"/>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634" name="Google Shape;634;p65"/>
          <p:cNvSpPr txBox="1"/>
          <p:nvPr/>
        </p:nvSpPr>
        <p:spPr>
          <a:xfrm>
            <a:off x="1352200" y="108375"/>
            <a:ext cx="6530400" cy="438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 sz="2400" b="0" i="0" u="none" strike="noStrike" cap="none" dirty="0">
                <a:solidFill>
                  <a:schemeClr val="dk1"/>
                </a:solidFill>
                <a:latin typeface="Lato"/>
                <a:ea typeface="Lato"/>
                <a:cs typeface="Lato"/>
                <a:sym typeface="Lato"/>
              </a:rPr>
              <a:t>Audio y la Ley</a:t>
            </a:r>
            <a:endParaRPr sz="2400" b="0" i="0" u="none" strike="noStrike" cap="none" dirty="0">
              <a:solidFill>
                <a:schemeClr val="dk1"/>
              </a:solidFill>
              <a:latin typeface="Lato"/>
              <a:ea typeface="Lato"/>
              <a:cs typeface="Lato"/>
              <a:sym typeface="Lato"/>
            </a:endParaRPr>
          </a:p>
        </p:txBody>
      </p:sp>
      <p:sp>
        <p:nvSpPr>
          <p:cNvPr id="635" name="Google Shape;635;p65"/>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36" name="Google Shape;636;p65"/>
          <p:cNvSpPr txBox="1"/>
          <p:nvPr/>
        </p:nvSpPr>
        <p:spPr>
          <a:xfrm>
            <a:off x="360750" y="534010"/>
            <a:ext cx="5282400" cy="3631733"/>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b="0" i="0" u="none" strike="noStrike" cap="none" dirty="0">
                <a:latin typeface="Lato"/>
                <a:ea typeface="Lato"/>
                <a:cs typeface="Lato"/>
                <a:sym typeface="Lato"/>
              </a:rPr>
              <a:t>Las preguntas sobre la legalidad y las mejores prácticas para el monitoreo de audio son algunas de las consultas más comunes que recibimos de nuestros clientes. Esto es lo que necesita saber.</a:t>
            </a:r>
          </a:p>
          <a:p>
            <a:pPr marL="0" marR="0" lvl="0" indent="0" algn="l" rtl="0">
              <a:lnSpc>
                <a:spcPct val="100000"/>
              </a:lnSpc>
              <a:spcBef>
                <a:spcPts val="0"/>
              </a:spcBef>
              <a:spcAft>
                <a:spcPts val="0"/>
              </a:spcAft>
              <a:buClr>
                <a:srgbClr val="000000"/>
              </a:buClr>
              <a:buSzPts val="1200"/>
              <a:buFont typeface="Arial"/>
              <a:buNone/>
            </a:pPr>
            <a:endParaRPr lang="es-ES" dirty="0">
              <a:latin typeface="Lato"/>
              <a:ea typeface="Lato"/>
              <a:cs typeface="Lato"/>
              <a:sym typeface="Lato"/>
            </a:endParaRPr>
          </a:p>
          <a:p>
            <a:pPr marL="0" marR="0" lvl="0" indent="0" algn="l" rtl="0">
              <a:lnSpc>
                <a:spcPct val="100000"/>
              </a:lnSpc>
              <a:spcBef>
                <a:spcPts val="0"/>
              </a:spcBef>
              <a:spcAft>
                <a:spcPts val="0"/>
              </a:spcAft>
              <a:buClr>
                <a:srgbClr val="000000"/>
              </a:buClr>
              <a:buSzPts val="1200"/>
              <a:buFont typeface="Arial"/>
              <a:buNone/>
            </a:pPr>
            <a:r>
              <a:rPr lang="es-ES" b="0" i="0" u="none" strike="noStrike" cap="none" dirty="0">
                <a:latin typeface="Lato"/>
                <a:ea typeface="Lato"/>
                <a:cs typeface="Lato"/>
                <a:sym typeface="Lato"/>
              </a:rPr>
              <a:t>El Título 18, Código de los Estados Unidos, Capítulo 119, Sección 2511(2)(III)(D) establece:</a:t>
            </a:r>
          </a:p>
          <a:p>
            <a:pPr marL="0" marR="0" lvl="0" indent="0" algn="l" rtl="0">
              <a:lnSpc>
                <a:spcPct val="100000"/>
              </a:lnSpc>
              <a:spcBef>
                <a:spcPts val="0"/>
              </a:spcBef>
              <a:spcAft>
                <a:spcPts val="0"/>
              </a:spcAft>
              <a:buClr>
                <a:srgbClr val="000000"/>
              </a:buClr>
              <a:buSzPts val="1200"/>
              <a:buFont typeface="Arial"/>
              <a:buNone/>
            </a:pPr>
            <a:endParaRPr lang="es-ES" dirty="0">
              <a:latin typeface="Lato"/>
              <a:ea typeface="Lato"/>
              <a:cs typeface="Lato"/>
              <a:sym typeface="Lato"/>
            </a:endParaRPr>
          </a:p>
          <a:p>
            <a:pPr marL="0" marR="0" lvl="0" indent="0" algn="l" rtl="0">
              <a:lnSpc>
                <a:spcPct val="100000"/>
              </a:lnSpc>
              <a:spcBef>
                <a:spcPts val="0"/>
              </a:spcBef>
              <a:spcAft>
                <a:spcPts val="0"/>
              </a:spcAft>
              <a:buClr>
                <a:srgbClr val="000000"/>
              </a:buClr>
              <a:buSzPts val="1200"/>
              <a:buFont typeface="Arial"/>
              <a:buNone/>
            </a:pPr>
            <a:r>
              <a:rPr lang="es-ES" b="1" i="0" u="none" strike="noStrike" cap="none" dirty="0">
                <a:latin typeface="Lato"/>
                <a:ea typeface="Lato"/>
                <a:cs typeface="Lato"/>
                <a:sym typeface="Lato"/>
              </a:rPr>
              <a:t>“No será ilegal en virtud de este capítulo que una persona que no actúe al amparo de la ley intercepte una comunicación por cable, oral o electrónica cuando dicha persona sea parte de la comunicación o cuando una de las partes de la comunicación haya dado su consentimiento previo. a tal intercepción…”</a:t>
            </a:r>
            <a:endParaRPr b="1" i="0" u="none" strike="noStrike" cap="none" dirty="0">
              <a:latin typeface="Lato"/>
              <a:ea typeface="Lato"/>
              <a:cs typeface="Lato"/>
              <a:sym typeface="Lato"/>
            </a:endParaRPr>
          </a:p>
          <a:p>
            <a:pPr marL="0" marR="0" lvl="0" indent="0" algn="l" rtl="0">
              <a:lnSpc>
                <a:spcPct val="100000"/>
              </a:lnSpc>
              <a:spcBef>
                <a:spcPts val="0"/>
              </a:spcBef>
              <a:spcAft>
                <a:spcPts val="0"/>
              </a:spcAft>
              <a:buClr>
                <a:srgbClr val="000000"/>
              </a:buClr>
              <a:buSzPts val="1200"/>
              <a:buFont typeface="Arial"/>
              <a:buNone/>
            </a:pPr>
            <a:endParaRPr b="0" i="0" u="none" strike="noStrike" cap="none" dirty="0">
              <a:latin typeface="Lato"/>
              <a:ea typeface="Lato"/>
              <a:cs typeface="Lato"/>
              <a:sym typeface="Lato"/>
            </a:endParaRPr>
          </a:p>
          <a:p>
            <a:pPr marL="0" marR="0" lvl="0" indent="0" algn="l" rtl="0">
              <a:lnSpc>
                <a:spcPct val="100000"/>
              </a:lnSpc>
              <a:spcBef>
                <a:spcPts val="0"/>
              </a:spcBef>
              <a:spcAft>
                <a:spcPts val="0"/>
              </a:spcAft>
              <a:buClr>
                <a:srgbClr val="000000"/>
              </a:buClr>
              <a:buSzPts val="1200"/>
              <a:buFont typeface="Arial"/>
              <a:buNone/>
            </a:pPr>
            <a:endParaRPr b="0" i="0" u="none" strike="noStrike" cap="none" dirty="0">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latin typeface="Arial"/>
              <a:ea typeface="Arial"/>
              <a:cs typeface="Arial"/>
              <a:sym typeface="Arial"/>
            </a:endParaRPr>
          </a:p>
        </p:txBody>
      </p:sp>
      <p:pic>
        <p:nvPicPr>
          <p:cNvPr id="637" name="Google Shape;637;p65"/>
          <p:cNvPicPr preferRelativeResize="0"/>
          <p:nvPr/>
        </p:nvPicPr>
        <p:blipFill rotWithShape="1">
          <a:blip r:embed="rId3">
            <a:alphaModFix/>
          </a:blip>
          <a:srcRect/>
          <a:stretch/>
        </p:blipFill>
        <p:spPr>
          <a:xfrm>
            <a:off x="5643150" y="748563"/>
            <a:ext cx="3274867" cy="2429399"/>
          </a:xfrm>
          <a:prstGeom prst="rect">
            <a:avLst/>
          </a:prstGeom>
          <a:noFill/>
          <a:ln>
            <a:noFill/>
          </a:ln>
        </p:spPr>
      </p:pic>
      <p:sp>
        <p:nvSpPr>
          <p:cNvPr id="638" name="Google Shape;638;p65"/>
          <p:cNvSpPr txBox="1"/>
          <p:nvPr/>
        </p:nvSpPr>
        <p:spPr>
          <a:xfrm>
            <a:off x="453340" y="3462680"/>
            <a:ext cx="8393400" cy="147729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2"/>
              </a:buClr>
              <a:buSzPts val="1200"/>
              <a:buFont typeface="Arial"/>
              <a:buNone/>
            </a:pPr>
            <a:r>
              <a:rPr lang="es-ES" b="1" dirty="0">
                <a:latin typeface="Lato"/>
                <a:ea typeface="Lato"/>
                <a:cs typeface="Lato"/>
                <a:sym typeface="Lato"/>
              </a:rPr>
              <a:t>38 estados y Washington D.C. emplean leyes de consentimiento de “una parte”. </a:t>
            </a:r>
            <a:r>
              <a:rPr lang="es-ES" dirty="0">
                <a:latin typeface="Lato"/>
                <a:ea typeface="Lato"/>
                <a:cs typeface="Lato"/>
                <a:sym typeface="Lato"/>
              </a:rPr>
              <a:t>Si usted es parte de la conversación, puede grabarla. De lo contrario, necesitará el consentimiento de una de las partes en la conversación para grabarla.</a:t>
            </a:r>
          </a:p>
          <a:p>
            <a:pPr marL="0" lvl="0" indent="0" algn="l" rtl="0">
              <a:spcBef>
                <a:spcPts val="0"/>
              </a:spcBef>
              <a:spcAft>
                <a:spcPts val="0"/>
              </a:spcAft>
              <a:buClr>
                <a:schemeClr val="dk2"/>
              </a:buClr>
              <a:buSzPts val="1200"/>
              <a:buFont typeface="Arial"/>
              <a:buNone/>
            </a:pPr>
            <a:endParaRPr lang="es-ES" b="1" dirty="0">
              <a:latin typeface="Lato"/>
              <a:ea typeface="Lato"/>
              <a:cs typeface="Lato"/>
              <a:sym typeface="Lato"/>
            </a:endParaRPr>
          </a:p>
          <a:p>
            <a:pPr marL="0" lvl="0" indent="0" algn="l" rtl="0">
              <a:spcBef>
                <a:spcPts val="0"/>
              </a:spcBef>
              <a:spcAft>
                <a:spcPts val="0"/>
              </a:spcAft>
              <a:buClr>
                <a:schemeClr val="dk2"/>
              </a:buClr>
              <a:buSzPts val="1200"/>
              <a:buFont typeface="Arial"/>
              <a:buNone/>
            </a:pPr>
            <a:r>
              <a:rPr lang="es-ES" b="1" dirty="0">
                <a:latin typeface="Lato"/>
                <a:ea typeface="Lato"/>
                <a:cs typeface="Lato"/>
                <a:sym typeface="Lato"/>
              </a:rPr>
              <a:t>13 estados emplean leyes de consentimiento de "todas las partes". </a:t>
            </a:r>
            <a:r>
              <a:rPr lang="es-ES" dirty="0">
                <a:latin typeface="Lato"/>
                <a:ea typeface="Lato"/>
                <a:cs typeface="Lato"/>
                <a:sym typeface="Lato"/>
              </a:rPr>
              <a:t>Esto requiere que todas las partes involucradas en la conversación den su consentimiento para la grabación.</a:t>
            </a:r>
            <a:endParaRPr dirty="0"/>
          </a:p>
        </p:txBody>
      </p:sp>
      <p:sp>
        <p:nvSpPr>
          <p:cNvPr id="639" name="Google Shape;639;p65"/>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39</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0"/>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220" name="Google Shape;220;p30"/>
          <p:cNvSpPr txBox="1"/>
          <p:nvPr/>
        </p:nvSpPr>
        <p:spPr>
          <a:xfrm>
            <a:off x="1306800" y="121700"/>
            <a:ext cx="6530400" cy="43855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s-ES" sz="2400" b="0" i="0" u="none" strike="noStrike" cap="none" dirty="0">
                <a:solidFill>
                  <a:schemeClr val="dk1"/>
                </a:solidFill>
                <a:latin typeface="Lato"/>
                <a:ea typeface="Lato"/>
                <a:cs typeface="Lato"/>
                <a:sym typeface="Lato"/>
              </a:rPr>
              <a:t>¿Por qué invertir en tecnología de audio?</a:t>
            </a:r>
            <a:endParaRPr sz="3400" b="0" i="0" u="none" strike="noStrike" cap="none" dirty="0">
              <a:solidFill>
                <a:schemeClr val="dk1"/>
              </a:solidFill>
              <a:latin typeface="Lato"/>
              <a:ea typeface="Lato"/>
              <a:cs typeface="Lato"/>
              <a:sym typeface="Lato"/>
            </a:endParaRPr>
          </a:p>
        </p:txBody>
      </p:sp>
      <p:sp>
        <p:nvSpPr>
          <p:cNvPr id="221" name="Google Shape;221;p30"/>
          <p:cNvSpPr txBox="1"/>
          <p:nvPr/>
        </p:nvSpPr>
        <p:spPr>
          <a:xfrm>
            <a:off x="207975" y="1430100"/>
            <a:ext cx="3821700" cy="2608800"/>
          </a:xfrm>
          <a:prstGeom prst="rect">
            <a:avLst/>
          </a:prstGeom>
          <a:noFill/>
          <a:ln>
            <a:noFill/>
          </a:ln>
        </p:spPr>
        <p:txBody>
          <a:bodyPr spcFirstLastPara="1" wrap="square" lIns="0" tIns="0" rIns="0" bIns="0" anchor="t" anchorCtr="0">
            <a:noAutofit/>
          </a:bodyPr>
          <a:lstStyle/>
          <a:p>
            <a:pPr marL="12700" marR="0" lvl="0" indent="0" algn="ctr" rtl="0">
              <a:lnSpc>
                <a:spcPct val="135000"/>
              </a:lnSpc>
              <a:spcBef>
                <a:spcPts val="0"/>
              </a:spcBef>
              <a:spcAft>
                <a:spcPts val="0"/>
              </a:spcAft>
              <a:buClr>
                <a:schemeClr val="dk1"/>
              </a:buClr>
              <a:buSzPts val="1800"/>
              <a:buFont typeface="Lato"/>
              <a:buNone/>
            </a:pPr>
            <a:r>
              <a:rPr lang="es-ES" sz="2600" b="0" i="0" u="none" strike="noStrike" cap="none" dirty="0">
                <a:solidFill>
                  <a:schemeClr val="dk1"/>
                </a:solidFill>
                <a:latin typeface="Lato"/>
                <a:ea typeface="Lato"/>
                <a:cs typeface="Lato"/>
                <a:sym typeface="Lato"/>
              </a:rPr>
              <a:t>Porque la seguridad sin audio es comparable a ver una película muda</a:t>
            </a:r>
            <a:endParaRPr sz="1800" b="1" i="1" u="none" strike="noStrike" cap="none" dirty="0">
              <a:solidFill>
                <a:schemeClr val="dk1"/>
              </a:solidFill>
              <a:latin typeface="Fira Sans"/>
              <a:ea typeface="Fira Sans"/>
              <a:cs typeface="Fira Sans"/>
              <a:sym typeface="Fira Sans"/>
            </a:endParaRPr>
          </a:p>
        </p:txBody>
      </p:sp>
      <p:pic>
        <p:nvPicPr>
          <p:cNvPr id="222" name="Google Shape;222;p30"/>
          <p:cNvPicPr preferRelativeResize="0"/>
          <p:nvPr/>
        </p:nvPicPr>
        <p:blipFill rotWithShape="1">
          <a:blip r:embed="rId3">
            <a:alphaModFix/>
          </a:blip>
          <a:srcRect/>
          <a:stretch/>
        </p:blipFill>
        <p:spPr>
          <a:xfrm>
            <a:off x="4188900" y="958500"/>
            <a:ext cx="4658365" cy="2620325"/>
          </a:xfrm>
          <a:prstGeom prst="rect">
            <a:avLst/>
          </a:prstGeom>
          <a:noFill/>
          <a:ln>
            <a:noFill/>
          </a:ln>
        </p:spPr>
      </p:pic>
      <p:sp>
        <p:nvSpPr>
          <p:cNvPr id="223" name="Google Shape;223;p30"/>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4</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66"/>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646" name="Google Shape;646;p66"/>
          <p:cNvSpPr txBox="1"/>
          <p:nvPr/>
        </p:nvSpPr>
        <p:spPr>
          <a:xfrm>
            <a:off x="1352200" y="32175"/>
            <a:ext cx="6530400" cy="438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2400" b="0" i="0" u="none" strike="noStrike" cap="none" dirty="0">
                <a:solidFill>
                  <a:schemeClr val="dk1"/>
                </a:solidFill>
                <a:latin typeface="Lato"/>
                <a:ea typeface="Lato"/>
                <a:cs typeface="Lato"/>
                <a:sym typeface="Lato"/>
              </a:rPr>
              <a:t>Audio y la Ley</a:t>
            </a:r>
          </a:p>
        </p:txBody>
      </p:sp>
      <p:sp>
        <p:nvSpPr>
          <p:cNvPr id="647" name="Google Shape;647;p66"/>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48" name="Google Shape;648;p66"/>
          <p:cNvSpPr txBox="1"/>
          <p:nvPr/>
        </p:nvSpPr>
        <p:spPr>
          <a:xfrm>
            <a:off x="971500" y="1129850"/>
            <a:ext cx="3708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9" name="Google Shape;649;p66"/>
          <p:cNvSpPr txBox="1"/>
          <p:nvPr/>
        </p:nvSpPr>
        <p:spPr>
          <a:xfrm>
            <a:off x="145150" y="373900"/>
            <a:ext cx="8958300" cy="4495816"/>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s-MX" sz="1300" b="1" i="0" u="none" strike="noStrike" cap="none" dirty="0">
                <a:solidFill>
                  <a:srgbClr val="000000"/>
                </a:solidFill>
                <a:latin typeface="Lato"/>
                <a:ea typeface="Lato"/>
                <a:cs typeface="Lato"/>
                <a:sym typeface="Lato"/>
              </a:rPr>
              <a:t>Conclusiones Importantes:</a:t>
            </a:r>
            <a:endParaRPr sz="1300" b="1" i="0" u="none" strike="noStrike" cap="none" dirty="0">
              <a:solidFill>
                <a:srgbClr val="000000"/>
              </a:solidFill>
              <a:latin typeface="Lato"/>
              <a:ea typeface="Lato"/>
              <a:cs typeface="Lato"/>
              <a:sym typeface="Lato"/>
            </a:endParaRPr>
          </a:p>
          <a:p>
            <a:pPr marL="457200" marR="0" lvl="0" indent="0" algn="l" rtl="0">
              <a:lnSpc>
                <a:spcPct val="100000"/>
              </a:lnSpc>
              <a:spcBef>
                <a:spcPts val="0"/>
              </a:spcBef>
              <a:spcAft>
                <a:spcPts val="0"/>
              </a:spcAft>
              <a:buClr>
                <a:srgbClr val="000000"/>
              </a:buClr>
              <a:buSzPts val="1200"/>
              <a:buFont typeface="Arial"/>
              <a:buNone/>
            </a:pPr>
            <a:endParaRPr sz="1300" b="0" i="0" u="none" strike="noStrike" cap="none" dirty="0">
              <a:solidFill>
                <a:srgbClr val="000000"/>
              </a:solidFill>
              <a:latin typeface="Lato"/>
              <a:ea typeface="Lato"/>
              <a:cs typeface="Lato"/>
              <a:sym typeface="Lato"/>
            </a:endParaRPr>
          </a:p>
          <a:p>
            <a:pPr marL="457200" marR="0" lvl="0" indent="-317500" algn="l" rtl="0">
              <a:lnSpc>
                <a:spcPct val="115000"/>
              </a:lnSpc>
              <a:spcBef>
                <a:spcPts val="0"/>
              </a:spcBef>
              <a:spcAft>
                <a:spcPts val="0"/>
              </a:spcAft>
              <a:buClr>
                <a:srgbClr val="000000"/>
              </a:buClr>
              <a:buSzPts val="1400"/>
              <a:buFont typeface="Lato"/>
              <a:buChar char="●"/>
            </a:pPr>
            <a:r>
              <a:rPr lang="es-ES" sz="1300" b="1" i="0" u="none" strike="noStrike" cap="none" dirty="0">
                <a:solidFill>
                  <a:srgbClr val="000000"/>
                </a:solidFill>
                <a:latin typeface="Lato"/>
                <a:ea typeface="Lato"/>
                <a:cs typeface="Lato"/>
                <a:sym typeface="Lato"/>
              </a:rPr>
              <a:t>Monitoreo Legal: </a:t>
            </a:r>
            <a:r>
              <a:rPr lang="es-ES" sz="1300" i="0" u="none" strike="noStrike" cap="none" dirty="0">
                <a:solidFill>
                  <a:srgbClr val="000000"/>
                </a:solidFill>
                <a:latin typeface="Lato"/>
                <a:ea typeface="Lato"/>
                <a:cs typeface="Lato"/>
                <a:sym typeface="Lato"/>
              </a:rPr>
              <a:t>Es legal monitorear las comunicaciones verbales cuando se da el consentimiento previo. El consentimiento indica que no hay expectativa de privacidad.</a:t>
            </a:r>
          </a:p>
          <a:p>
            <a:pPr marL="139700" marR="0" lvl="0" algn="l" rtl="0">
              <a:lnSpc>
                <a:spcPct val="115000"/>
              </a:lnSpc>
              <a:spcBef>
                <a:spcPts val="0"/>
              </a:spcBef>
              <a:spcAft>
                <a:spcPts val="0"/>
              </a:spcAft>
              <a:buClr>
                <a:srgbClr val="000000"/>
              </a:buClr>
              <a:buSzPts val="1400"/>
            </a:pPr>
            <a:endParaRPr lang="es-ES" sz="1300" i="0" u="none" strike="noStrike" cap="none" dirty="0">
              <a:solidFill>
                <a:srgbClr val="000000"/>
              </a:solidFill>
              <a:latin typeface="Lato"/>
              <a:ea typeface="Lato"/>
              <a:cs typeface="Lato"/>
              <a:sym typeface="Lato"/>
            </a:endParaRPr>
          </a:p>
          <a:p>
            <a:pPr marL="457200" marR="0" lvl="0" indent="-317500" algn="l" rtl="0">
              <a:lnSpc>
                <a:spcPct val="115000"/>
              </a:lnSpc>
              <a:spcBef>
                <a:spcPts val="0"/>
              </a:spcBef>
              <a:spcAft>
                <a:spcPts val="0"/>
              </a:spcAft>
              <a:buClr>
                <a:srgbClr val="000000"/>
              </a:buClr>
              <a:buSzPts val="1400"/>
              <a:buFont typeface="Lato"/>
              <a:buChar char="●"/>
            </a:pPr>
            <a:r>
              <a:rPr lang="es-ES" sz="1300" b="1" i="0" u="none" strike="noStrike" cap="none" dirty="0">
                <a:solidFill>
                  <a:srgbClr val="000000"/>
                </a:solidFill>
                <a:latin typeface="Lato"/>
                <a:ea typeface="Lato"/>
                <a:cs typeface="Lato"/>
                <a:sym typeface="Lato"/>
              </a:rPr>
              <a:t>Expectativa de Privacidad: </a:t>
            </a:r>
            <a:r>
              <a:rPr lang="es-ES" sz="1300" i="0" u="none" strike="noStrike" cap="none" dirty="0">
                <a:solidFill>
                  <a:srgbClr val="000000"/>
                </a:solidFill>
                <a:latin typeface="Lato"/>
                <a:ea typeface="Lato"/>
                <a:cs typeface="Lato"/>
                <a:sym typeface="Lato"/>
              </a:rPr>
              <a:t>En lugares públicos, la señalización que indica que se está realizando una vigilancia de audio elimina la expectativa de privacidad.</a:t>
            </a:r>
          </a:p>
          <a:p>
            <a:pPr marL="139700" marR="0" lvl="0" algn="l" rtl="0">
              <a:lnSpc>
                <a:spcPct val="115000"/>
              </a:lnSpc>
              <a:spcBef>
                <a:spcPts val="0"/>
              </a:spcBef>
              <a:spcAft>
                <a:spcPts val="0"/>
              </a:spcAft>
              <a:buClr>
                <a:srgbClr val="000000"/>
              </a:buClr>
              <a:buSzPts val="1400"/>
            </a:pPr>
            <a:endParaRPr lang="es-ES" sz="1300" i="0" u="none" strike="noStrike" cap="none" dirty="0">
              <a:solidFill>
                <a:srgbClr val="000000"/>
              </a:solidFill>
              <a:latin typeface="Lato"/>
              <a:ea typeface="Lato"/>
              <a:cs typeface="Lato"/>
              <a:sym typeface="Lato"/>
            </a:endParaRPr>
          </a:p>
          <a:p>
            <a:pPr marL="457200" marR="0" lvl="0" indent="-317500" algn="l" rtl="0">
              <a:lnSpc>
                <a:spcPct val="115000"/>
              </a:lnSpc>
              <a:spcBef>
                <a:spcPts val="0"/>
              </a:spcBef>
              <a:spcAft>
                <a:spcPts val="0"/>
              </a:spcAft>
              <a:buClr>
                <a:srgbClr val="000000"/>
              </a:buClr>
              <a:buSzPts val="1400"/>
              <a:buFont typeface="Lato"/>
              <a:buChar char="●"/>
            </a:pPr>
            <a:r>
              <a:rPr lang="es-ES" sz="1300" b="1" i="0" u="none" strike="noStrike" cap="none" dirty="0">
                <a:solidFill>
                  <a:srgbClr val="000000"/>
                </a:solidFill>
                <a:latin typeface="Lato"/>
                <a:ea typeface="Lato"/>
                <a:cs typeface="Lato"/>
                <a:sym typeface="Lato"/>
              </a:rPr>
              <a:t>Consentimiento Implícito: </a:t>
            </a:r>
            <a:r>
              <a:rPr lang="es-ES" sz="1300" i="0" u="none" strike="noStrike" cap="none" dirty="0">
                <a:solidFill>
                  <a:srgbClr val="000000"/>
                </a:solidFill>
                <a:latin typeface="Lato"/>
                <a:ea typeface="Lato"/>
                <a:cs typeface="Lato"/>
                <a:sym typeface="Lato"/>
              </a:rPr>
              <a:t>Si alguien elige permanecer en un lugar público con letreros que comunican que el área está monitoreada con vigilancia de audio, eso se considera consentimiento implícito.</a:t>
            </a:r>
          </a:p>
          <a:p>
            <a:pPr marL="139700" marR="0" lvl="0" algn="l" rtl="0">
              <a:lnSpc>
                <a:spcPct val="115000"/>
              </a:lnSpc>
              <a:spcBef>
                <a:spcPts val="0"/>
              </a:spcBef>
              <a:spcAft>
                <a:spcPts val="0"/>
              </a:spcAft>
              <a:buClr>
                <a:srgbClr val="000000"/>
              </a:buClr>
              <a:buSzPts val="1400"/>
            </a:pPr>
            <a:endParaRPr lang="es-ES" sz="1300" i="0" u="none" strike="noStrike" cap="none" dirty="0">
              <a:solidFill>
                <a:srgbClr val="000000"/>
              </a:solidFill>
              <a:latin typeface="Lato"/>
              <a:ea typeface="Lato"/>
              <a:cs typeface="Lato"/>
              <a:sym typeface="Lato"/>
            </a:endParaRPr>
          </a:p>
          <a:p>
            <a:pPr marL="457200" marR="0" lvl="0" indent="-317500" algn="l" rtl="0">
              <a:lnSpc>
                <a:spcPct val="115000"/>
              </a:lnSpc>
              <a:spcBef>
                <a:spcPts val="0"/>
              </a:spcBef>
              <a:spcAft>
                <a:spcPts val="0"/>
              </a:spcAft>
              <a:buClr>
                <a:srgbClr val="000000"/>
              </a:buClr>
              <a:buSzPts val="1400"/>
              <a:buFont typeface="Lato"/>
              <a:buChar char="●"/>
            </a:pPr>
            <a:r>
              <a:rPr lang="es-ES" sz="1300" b="1" i="0" u="none" strike="noStrike" cap="none" dirty="0">
                <a:solidFill>
                  <a:srgbClr val="000000"/>
                </a:solidFill>
                <a:latin typeface="Lato"/>
                <a:ea typeface="Lato"/>
                <a:cs typeface="Lato"/>
                <a:sym typeface="Lato"/>
              </a:rPr>
              <a:t>En Caso de Duda, Busque </a:t>
            </a:r>
            <a:r>
              <a:rPr lang="es-ES" sz="1300" b="1" dirty="0">
                <a:latin typeface="Lato"/>
                <a:ea typeface="Lato"/>
                <a:cs typeface="Lato"/>
                <a:sym typeface="Lato"/>
              </a:rPr>
              <a:t>A</a:t>
            </a:r>
            <a:r>
              <a:rPr lang="es-ES" sz="1300" b="1" i="0" u="none" strike="noStrike" cap="none" dirty="0">
                <a:solidFill>
                  <a:srgbClr val="000000"/>
                </a:solidFill>
                <a:latin typeface="Lato"/>
                <a:ea typeface="Lato"/>
                <a:cs typeface="Lato"/>
                <a:sym typeface="Lato"/>
              </a:rPr>
              <a:t>sesoría </a:t>
            </a:r>
            <a:r>
              <a:rPr lang="es-ES" sz="1300" b="1" dirty="0">
                <a:latin typeface="Lato"/>
                <a:ea typeface="Lato"/>
                <a:cs typeface="Lato"/>
                <a:sym typeface="Lato"/>
              </a:rPr>
              <a:t>L</a:t>
            </a:r>
            <a:r>
              <a:rPr lang="es-ES" sz="1300" b="1" i="0" u="none" strike="noStrike" cap="none" dirty="0">
                <a:solidFill>
                  <a:srgbClr val="000000"/>
                </a:solidFill>
                <a:latin typeface="Lato"/>
                <a:ea typeface="Lato"/>
                <a:cs typeface="Lato"/>
                <a:sym typeface="Lato"/>
              </a:rPr>
              <a:t>egal: </a:t>
            </a:r>
            <a:r>
              <a:rPr lang="es-ES" sz="1300" i="0" u="none" strike="noStrike" cap="none" dirty="0">
                <a:solidFill>
                  <a:srgbClr val="000000"/>
                </a:solidFill>
                <a:latin typeface="Lato"/>
                <a:ea typeface="Lato"/>
                <a:cs typeface="Lato"/>
                <a:sym typeface="Lato"/>
              </a:rPr>
              <a:t>Si tiene preguntas relacionadas con despliegues específicos, siempre es mejor buscar asesoría legal para asegurarse de cumplir con todas las reglamentaciones federales y estatales.</a:t>
            </a:r>
          </a:p>
          <a:p>
            <a:pPr marL="139700" marR="0" lvl="0" algn="l" rtl="0">
              <a:lnSpc>
                <a:spcPct val="115000"/>
              </a:lnSpc>
              <a:spcBef>
                <a:spcPts val="0"/>
              </a:spcBef>
              <a:spcAft>
                <a:spcPts val="0"/>
              </a:spcAft>
              <a:buClr>
                <a:srgbClr val="000000"/>
              </a:buClr>
              <a:buSzPts val="1400"/>
            </a:pPr>
            <a:endParaRPr lang="es-ES" sz="1300" i="0" u="none" strike="noStrike" cap="none" dirty="0">
              <a:solidFill>
                <a:srgbClr val="000000"/>
              </a:solidFill>
              <a:latin typeface="Lato"/>
              <a:ea typeface="Lato"/>
              <a:cs typeface="Lato"/>
              <a:sym typeface="Lato"/>
            </a:endParaRPr>
          </a:p>
          <a:p>
            <a:pPr marL="457200" marR="0" lvl="0" indent="-317500" algn="l" rtl="0">
              <a:lnSpc>
                <a:spcPct val="115000"/>
              </a:lnSpc>
              <a:spcBef>
                <a:spcPts val="0"/>
              </a:spcBef>
              <a:spcAft>
                <a:spcPts val="0"/>
              </a:spcAft>
              <a:buClr>
                <a:srgbClr val="000000"/>
              </a:buClr>
              <a:buSzPts val="1400"/>
              <a:buFont typeface="Lato"/>
              <a:buChar char="●"/>
            </a:pPr>
            <a:r>
              <a:rPr lang="es-ES" sz="1300" b="1" i="0" u="none" strike="noStrike" cap="none" dirty="0">
                <a:solidFill>
                  <a:srgbClr val="000000"/>
                </a:solidFill>
                <a:latin typeface="Lato"/>
                <a:ea typeface="Lato"/>
                <a:cs typeface="Lato"/>
                <a:sym typeface="Lato"/>
              </a:rPr>
              <a:t>Publique </a:t>
            </a:r>
            <a:r>
              <a:rPr lang="es-ES" sz="1300" b="1" dirty="0">
                <a:latin typeface="Lato"/>
                <a:ea typeface="Lato"/>
                <a:cs typeface="Lato"/>
                <a:sym typeface="Lato"/>
              </a:rPr>
              <a:t>L</a:t>
            </a:r>
            <a:r>
              <a:rPr lang="es-ES" sz="1300" b="1" i="0" u="none" strike="noStrike" cap="none" dirty="0">
                <a:solidFill>
                  <a:srgbClr val="000000"/>
                </a:solidFill>
                <a:latin typeface="Lato"/>
                <a:ea typeface="Lato"/>
                <a:cs typeface="Lato"/>
                <a:sym typeface="Lato"/>
              </a:rPr>
              <a:t>etreros Claros y Visibles: </a:t>
            </a:r>
            <a:r>
              <a:rPr lang="es-ES" sz="1300" i="0" u="none" strike="noStrike" cap="none" dirty="0">
                <a:solidFill>
                  <a:srgbClr val="000000"/>
                </a:solidFill>
                <a:latin typeface="Lato"/>
                <a:ea typeface="Lato"/>
                <a:cs typeface="Lato"/>
                <a:sym typeface="Lato"/>
              </a:rPr>
              <a:t>Al implementar soluciones de audio, coloque letreros que informen a las personas que se está grabando el audio para garantizar que no haya expectativas de privacidad.</a:t>
            </a:r>
          </a:p>
          <a:p>
            <a:pPr marL="139700" marR="0" lvl="0" algn="l" rtl="0">
              <a:lnSpc>
                <a:spcPct val="115000"/>
              </a:lnSpc>
              <a:spcBef>
                <a:spcPts val="0"/>
              </a:spcBef>
              <a:spcAft>
                <a:spcPts val="0"/>
              </a:spcAft>
              <a:buClr>
                <a:srgbClr val="000000"/>
              </a:buClr>
              <a:buSzPts val="1400"/>
            </a:pPr>
            <a:endParaRPr lang="es-ES" sz="1300" i="0" u="none" strike="noStrike" cap="none" dirty="0">
              <a:solidFill>
                <a:srgbClr val="000000"/>
              </a:solidFill>
              <a:latin typeface="Lato"/>
              <a:ea typeface="Lato"/>
              <a:cs typeface="Lato"/>
              <a:sym typeface="Lato"/>
            </a:endParaRPr>
          </a:p>
          <a:p>
            <a:pPr marL="457200" marR="0" lvl="0" indent="-317500" algn="l" rtl="0">
              <a:lnSpc>
                <a:spcPct val="115000"/>
              </a:lnSpc>
              <a:spcBef>
                <a:spcPts val="0"/>
              </a:spcBef>
              <a:spcAft>
                <a:spcPts val="0"/>
              </a:spcAft>
              <a:buClr>
                <a:srgbClr val="000000"/>
              </a:buClr>
              <a:buSzPts val="1400"/>
              <a:buFont typeface="Lato"/>
              <a:buChar char="●"/>
            </a:pPr>
            <a:r>
              <a:rPr lang="es-ES" sz="1300" b="1" i="0" u="none" strike="noStrike" cap="none" dirty="0">
                <a:solidFill>
                  <a:srgbClr val="000000"/>
                </a:solidFill>
                <a:latin typeface="Lato"/>
                <a:ea typeface="Lato"/>
                <a:cs typeface="Lato"/>
                <a:sym typeface="Lato"/>
              </a:rPr>
              <a:t>Comunique los Motivos de la Supervisión: </a:t>
            </a:r>
            <a:r>
              <a:rPr lang="es-ES" sz="1300" i="0" u="none" strike="noStrike" cap="none" dirty="0">
                <a:solidFill>
                  <a:srgbClr val="000000"/>
                </a:solidFill>
                <a:latin typeface="Lato"/>
                <a:ea typeface="Lato"/>
                <a:cs typeface="Lato"/>
                <a:sym typeface="Lato"/>
              </a:rPr>
              <a:t>Tranquilice a los empleados, clientes e invitados de que las soluciones de seguridad de audio se utilizan para mejorar la seguridad general y la garantía de calidad.</a:t>
            </a:r>
            <a:endParaRPr sz="1300" i="0" u="none" strike="noStrike" cap="none" dirty="0">
              <a:solidFill>
                <a:srgbClr val="000000"/>
              </a:solidFill>
              <a:latin typeface="Lato"/>
              <a:ea typeface="Lato"/>
              <a:cs typeface="Lato"/>
              <a:sym typeface="Lato"/>
            </a:endParaRPr>
          </a:p>
        </p:txBody>
      </p:sp>
      <p:sp>
        <p:nvSpPr>
          <p:cNvPr id="650" name="Google Shape;650;p66"/>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40</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67"/>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657" name="Google Shape;657;p67"/>
          <p:cNvSpPr txBox="1"/>
          <p:nvPr/>
        </p:nvSpPr>
        <p:spPr>
          <a:xfrm>
            <a:off x="316199" y="87210"/>
            <a:ext cx="8511600" cy="4673557"/>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pt-BR" sz="2400" b="1" dirty="0">
                <a:solidFill>
                  <a:schemeClr val="dk1"/>
                </a:solidFill>
                <a:latin typeface="Lato"/>
                <a:ea typeface="Lato"/>
                <a:cs typeface="Lato"/>
                <a:sym typeface="Lato"/>
              </a:rPr>
              <a:t>Contacto para </a:t>
            </a:r>
            <a:r>
              <a:rPr lang="pt-BR" sz="2400" b="1" dirty="0" err="1">
                <a:solidFill>
                  <a:schemeClr val="dk1"/>
                </a:solidFill>
                <a:latin typeface="Lato"/>
                <a:ea typeface="Lato"/>
                <a:cs typeface="Lato"/>
                <a:sym typeface="Lato"/>
              </a:rPr>
              <a:t>Soporte</a:t>
            </a:r>
            <a:r>
              <a:rPr lang="pt-BR" sz="2400" b="1" dirty="0">
                <a:solidFill>
                  <a:schemeClr val="dk1"/>
                </a:solidFill>
                <a:latin typeface="Lato"/>
                <a:ea typeface="Lato"/>
                <a:cs typeface="Lato"/>
                <a:sym typeface="Lato"/>
              </a:rPr>
              <a:t> de </a:t>
            </a:r>
            <a:r>
              <a:rPr lang="pt-BR" sz="2400" b="1" dirty="0" err="1">
                <a:solidFill>
                  <a:schemeClr val="dk1"/>
                </a:solidFill>
                <a:latin typeface="Lato"/>
                <a:ea typeface="Lato"/>
                <a:cs typeface="Lato"/>
                <a:sym typeface="Lato"/>
              </a:rPr>
              <a:t>Louroe</a:t>
            </a:r>
            <a:endParaRPr sz="1800" dirty="0">
              <a:solidFill>
                <a:schemeClr val="dk1"/>
              </a:solidFill>
              <a:latin typeface="Lato"/>
              <a:ea typeface="Lato"/>
              <a:cs typeface="Lato"/>
              <a:sym typeface="Lato"/>
            </a:endParaRPr>
          </a:p>
          <a:p>
            <a:pPr marL="457200" marR="0" lvl="0" indent="0" algn="ctr" rtl="0">
              <a:lnSpc>
                <a:spcPct val="115000"/>
              </a:lnSpc>
              <a:spcBef>
                <a:spcPts val="0"/>
              </a:spcBef>
              <a:spcAft>
                <a:spcPts val="0"/>
              </a:spcAft>
              <a:buNone/>
            </a:pPr>
            <a:r>
              <a:rPr lang="es-ES" sz="1600" b="1" dirty="0">
                <a:solidFill>
                  <a:schemeClr val="dk1"/>
                </a:solidFill>
                <a:latin typeface="Lato"/>
                <a:ea typeface="Lato"/>
                <a:cs typeface="Lato"/>
                <a:sym typeface="Lato"/>
              </a:rPr>
              <a:t>Soporte y Diseño de Aplicaciones para Productos:</a:t>
            </a:r>
          </a:p>
          <a:p>
            <a:pPr marL="457200" marR="0" lvl="0" indent="0" algn="ctr" rtl="0">
              <a:lnSpc>
                <a:spcPct val="115000"/>
              </a:lnSpc>
              <a:spcBef>
                <a:spcPts val="0"/>
              </a:spcBef>
              <a:spcAft>
                <a:spcPts val="0"/>
              </a:spcAft>
              <a:buNone/>
            </a:pPr>
            <a:r>
              <a:rPr lang="en" sz="1600" dirty="0">
                <a:solidFill>
                  <a:schemeClr val="dk1"/>
                </a:solidFill>
                <a:latin typeface="Lato"/>
                <a:ea typeface="Lato"/>
                <a:cs typeface="Lato"/>
                <a:sym typeface="Lato"/>
              </a:rPr>
              <a:t>John O’Dell, </a:t>
            </a:r>
            <a:r>
              <a:rPr lang="es-ES" sz="1600" dirty="0">
                <a:solidFill>
                  <a:schemeClr val="dk1"/>
                </a:solidFill>
                <a:latin typeface="Lato"/>
                <a:ea typeface="Lato"/>
                <a:cs typeface="Lato"/>
                <a:sym typeface="Lato"/>
              </a:rPr>
              <a:t>Oriente, Ingeniero para Aplicaciones de Campo</a:t>
            </a:r>
            <a:r>
              <a:rPr lang="en" sz="1600" dirty="0">
                <a:solidFill>
                  <a:schemeClr val="dk1"/>
                </a:solidFill>
                <a:latin typeface="Lato"/>
                <a:ea typeface="Lato"/>
                <a:cs typeface="Lato"/>
                <a:sym typeface="Lato"/>
              </a:rPr>
              <a:t>: </a:t>
            </a:r>
            <a:endParaRPr sz="1600" dirty="0">
              <a:solidFill>
                <a:schemeClr val="dk1"/>
              </a:solidFill>
              <a:latin typeface="Lato"/>
              <a:ea typeface="Lato"/>
              <a:cs typeface="Lato"/>
              <a:sym typeface="Lato"/>
            </a:endParaRPr>
          </a:p>
          <a:p>
            <a:pPr marL="457200" marR="0" lvl="0" indent="0" algn="ctr" rtl="0">
              <a:lnSpc>
                <a:spcPct val="115000"/>
              </a:lnSpc>
              <a:spcBef>
                <a:spcPts val="0"/>
              </a:spcBef>
              <a:spcAft>
                <a:spcPts val="0"/>
              </a:spcAft>
              <a:buNone/>
            </a:pPr>
            <a:r>
              <a:rPr lang="en" sz="1600" u="sng" dirty="0">
                <a:solidFill>
                  <a:schemeClr val="hlink"/>
                </a:solidFill>
                <a:latin typeface="Lato"/>
                <a:ea typeface="Lato"/>
                <a:cs typeface="Lato"/>
                <a:sym typeface="Lato"/>
                <a:hlinkClick r:id="rId3"/>
              </a:rPr>
              <a:t>John@louroe.com</a:t>
            </a:r>
            <a:r>
              <a:rPr lang="en" sz="1600" dirty="0">
                <a:solidFill>
                  <a:schemeClr val="dk1"/>
                </a:solidFill>
                <a:latin typeface="Lato"/>
                <a:ea typeface="Lato"/>
                <a:cs typeface="Lato"/>
                <a:sym typeface="Lato"/>
              </a:rPr>
              <a:t> / (216) 470-0726</a:t>
            </a:r>
            <a:endParaRPr sz="1600" dirty="0">
              <a:solidFill>
                <a:schemeClr val="dk1"/>
              </a:solidFill>
              <a:latin typeface="Lato"/>
              <a:ea typeface="Lato"/>
              <a:cs typeface="Lato"/>
              <a:sym typeface="Lato"/>
            </a:endParaRPr>
          </a:p>
          <a:p>
            <a:pPr marL="457200" marR="0" lvl="0" indent="0" algn="ctr" rtl="0">
              <a:lnSpc>
                <a:spcPct val="100000"/>
              </a:lnSpc>
              <a:spcBef>
                <a:spcPts val="0"/>
              </a:spcBef>
              <a:spcAft>
                <a:spcPts val="0"/>
              </a:spcAft>
              <a:buNone/>
            </a:pPr>
            <a:endParaRPr sz="1600" dirty="0">
              <a:solidFill>
                <a:schemeClr val="dk1"/>
              </a:solidFill>
              <a:latin typeface="Lato"/>
              <a:ea typeface="Lato"/>
              <a:cs typeface="Lato"/>
              <a:sym typeface="Lato"/>
            </a:endParaRPr>
          </a:p>
          <a:p>
            <a:pPr marL="457200" marR="0" lvl="0" indent="0" algn="ctr" rtl="0">
              <a:lnSpc>
                <a:spcPct val="100000"/>
              </a:lnSpc>
              <a:spcBef>
                <a:spcPts val="0"/>
              </a:spcBef>
              <a:spcAft>
                <a:spcPts val="0"/>
              </a:spcAft>
              <a:buNone/>
            </a:pPr>
            <a:r>
              <a:rPr lang="en" sz="1600" dirty="0">
                <a:solidFill>
                  <a:schemeClr val="dk1"/>
                </a:solidFill>
                <a:latin typeface="Lato"/>
                <a:ea typeface="Lato"/>
                <a:cs typeface="Lato"/>
                <a:sym typeface="Lato"/>
              </a:rPr>
              <a:t>Erin Turner, </a:t>
            </a:r>
            <a:r>
              <a:rPr lang="es-ES" sz="1600" dirty="0">
                <a:solidFill>
                  <a:schemeClr val="dk1"/>
                </a:solidFill>
                <a:latin typeface="Lato"/>
                <a:ea typeface="Lato"/>
                <a:cs typeface="Lato"/>
                <a:sym typeface="Lato"/>
              </a:rPr>
              <a:t>Oeste, Ingeniero para Aplicaciones de Campo</a:t>
            </a:r>
            <a:r>
              <a:rPr lang="en" sz="1600" dirty="0">
                <a:solidFill>
                  <a:schemeClr val="dk1"/>
                </a:solidFill>
                <a:latin typeface="Lato"/>
                <a:ea typeface="Lato"/>
                <a:cs typeface="Lato"/>
                <a:sym typeface="Lato"/>
              </a:rPr>
              <a:t>: :</a:t>
            </a:r>
            <a:endParaRPr sz="1600" dirty="0">
              <a:solidFill>
                <a:schemeClr val="dk1"/>
              </a:solidFill>
              <a:latin typeface="Lato"/>
              <a:ea typeface="Lato"/>
              <a:cs typeface="Lato"/>
              <a:sym typeface="Lato"/>
            </a:endParaRPr>
          </a:p>
          <a:p>
            <a:pPr marL="457200" marR="0" lvl="0" indent="0" algn="ctr" rtl="0">
              <a:lnSpc>
                <a:spcPct val="100000"/>
              </a:lnSpc>
              <a:spcBef>
                <a:spcPts val="0"/>
              </a:spcBef>
              <a:spcAft>
                <a:spcPts val="0"/>
              </a:spcAft>
              <a:buNone/>
            </a:pPr>
            <a:r>
              <a:rPr lang="en" sz="1600" dirty="0">
                <a:solidFill>
                  <a:schemeClr val="dk1"/>
                </a:solidFill>
                <a:latin typeface="Lato"/>
                <a:ea typeface="Lato"/>
                <a:cs typeface="Lato"/>
                <a:sym typeface="Lato"/>
              </a:rPr>
              <a:t> </a:t>
            </a:r>
            <a:r>
              <a:rPr lang="en" sz="1600" u="sng" dirty="0">
                <a:solidFill>
                  <a:schemeClr val="hlink"/>
                </a:solidFill>
                <a:latin typeface="Lato"/>
                <a:ea typeface="Lato"/>
                <a:cs typeface="Lato"/>
                <a:sym typeface="Lato"/>
                <a:hlinkClick r:id="rId4"/>
              </a:rPr>
              <a:t>Erin@louroe.com</a:t>
            </a:r>
            <a:r>
              <a:rPr lang="en" sz="1600" dirty="0">
                <a:solidFill>
                  <a:schemeClr val="dk1"/>
                </a:solidFill>
                <a:latin typeface="Lato"/>
                <a:ea typeface="Lato"/>
                <a:cs typeface="Lato"/>
                <a:sym typeface="Lato"/>
              </a:rPr>
              <a:t> / (818) 934-7562</a:t>
            </a:r>
            <a:endParaRPr sz="1600" dirty="0">
              <a:solidFill>
                <a:schemeClr val="dk1"/>
              </a:solidFill>
              <a:latin typeface="Lato"/>
              <a:ea typeface="Lato"/>
              <a:cs typeface="Lato"/>
              <a:sym typeface="Lato"/>
            </a:endParaRPr>
          </a:p>
          <a:p>
            <a:pPr marL="914400" marR="0" lvl="0" indent="0" algn="ctr" rtl="0">
              <a:lnSpc>
                <a:spcPct val="100000"/>
              </a:lnSpc>
              <a:spcBef>
                <a:spcPts val="0"/>
              </a:spcBef>
              <a:spcAft>
                <a:spcPts val="0"/>
              </a:spcAft>
              <a:buNone/>
            </a:pPr>
            <a:endParaRPr sz="1600" dirty="0">
              <a:solidFill>
                <a:schemeClr val="dk1"/>
              </a:solidFill>
              <a:latin typeface="Lato"/>
              <a:ea typeface="Lato"/>
              <a:cs typeface="Lato"/>
              <a:sym typeface="Lato"/>
            </a:endParaRPr>
          </a:p>
          <a:p>
            <a:pPr marL="457200" marR="0" lvl="0" indent="0" algn="ctr" rtl="0">
              <a:lnSpc>
                <a:spcPct val="100000"/>
              </a:lnSpc>
              <a:spcBef>
                <a:spcPts val="0"/>
              </a:spcBef>
              <a:spcAft>
                <a:spcPts val="0"/>
              </a:spcAft>
              <a:buNone/>
            </a:pPr>
            <a:r>
              <a:rPr lang="es-ES" sz="1600" dirty="0">
                <a:solidFill>
                  <a:schemeClr val="dk1"/>
                </a:solidFill>
                <a:latin typeface="Lato"/>
                <a:ea typeface="Lato"/>
                <a:cs typeface="Lato"/>
                <a:sym typeface="Lato"/>
              </a:rPr>
              <a:t>Preguntas sobre Ventas, Productos o Datos:</a:t>
            </a:r>
          </a:p>
          <a:p>
            <a:pPr marL="457200" marR="0" lvl="0" indent="0" algn="ctr" rtl="0">
              <a:lnSpc>
                <a:spcPct val="100000"/>
              </a:lnSpc>
              <a:spcBef>
                <a:spcPts val="0"/>
              </a:spcBef>
              <a:spcAft>
                <a:spcPts val="0"/>
              </a:spcAft>
              <a:buNone/>
            </a:pPr>
            <a:r>
              <a:rPr lang="en" sz="1600" b="0" i="0" u="sng" strike="noStrike" cap="none" dirty="0">
                <a:solidFill>
                  <a:schemeClr val="hlink"/>
                </a:solidFill>
                <a:latin typeface="Lato"/>
                <a:ea typeface="Lato"/>
                <a:cs typeface="Lato"/>
                <a:sym typeface="Lato"/>
                <a:hlinkClick r:id="rId5"/>
              </a:rPr>
              <a:t>Sales@louroe.com</a:t>
            </a:r>
            <a:r>
              <a:rPr lang="en" sz="1600" dirty="0">
                <a:solidFill>
                  <a:schemeClr val="dk1"/>
                </a:solidFill>
                <a:latin typeface="Lato"/>
                <a:ea typeface="Lato"/>
                <a:cs typeface="Lato"/>
                <a:sym typeface="Lato"/>
              </a:rPr>
              <a:t>  / (888) 266-0554</a:t>
            </a:r>
            <a:endParaRPr sz="1600" b="0" i="0" u="none" strike="noStrike" cap="none" dirty="0">
              <a:solidFill>
                <a:schemeClr val="dk1"/>
              </a:solidFill>
              <a:latin typeface="Lato"/>
              <a:ea typeface="Lato"/>
              <a:cs typeface="Lato"/>
              <a:sym typeface="Lato"/>
            </a:endParaRPr>
          </a:p>
          <a:p>
            <a:pPr marL="914400" marR="0" lvl="0" indent="0" algn="ctr" rtl="0">
              <a:lnSpc>
                <a:spcPct val="100000"/>
              </a:lnSpc>
              <a:spcBef>
                <a:spcPts val="0"/>
              </a:spcBef>
              <a:spcAft>
                <a:spcPts val="0"/>
              </a:spcAft>
              <a:buNone/>
            </a:pPr>
            <a:endParaRPr sz="1600" dirty="0">
              <a:solidFill>
                <a:schemeClr val="dk1"/>
              </a:solidFill>
              <a:latin typeface="Lato"/>
              <a:ea typeface="Lato"/>
              <a:cs typeface="Lato"/>
              <a:sym typeface="Lato"/>
            </a:endParaRPr>
          </a:p>
          <a:p>
            <a:pPr marL="457200" marR="0" lvl="0" indent="0" algn="ctr" rtl="0">
              <a:lnSpc>
                <a:spcPct val="100000"/>
              </a:lnSpc>
              <a:spcBef>
                <a:spcPts val="0"/>
              </a:spcBef>
              <a:spcAft>
                <a:spcPts val="0"/>
              </a:spcAft>
              <a:buNone/>
            </a:pPr>
            <a:r>
              <a:rPr lang="en-US" sz="1600" b="1" dirty="0" err="1">
                <a:solidFill>
                  <a:schemeClr val="dk1"/>
                </a:solidFill>
                <a:latin typeface="Lato"/>
                <a:ea typeface="Lato"/>
                <a:cs typeface="Lato"/>
                <a:sym typeface="Lato"/>
              </a:rPr>
              <a:t>Preguntas</a:t>
            </a:r>
            <a:r>
              <a:rPr lang="en-US" sz="1600" b="1" dirty="0">
                <a:solidFill>
                  <a:schemeClr val="dk1"/>
                </a:solidFill>
                <a:latin typeface="Lato"/>
                <a:ea typeface="Lato"/>
                <a:cs typeface="Lato"/>
                <a:sym typeface="Lato"/>
              </a:rPr>
              <a:t> </a:t>
            </a:r>
            <a:r>
              <a:rPr lang="en-US" sz="1600" b="1" dirty="0" err="1">
                <a:solidFill>
                  <a:schemeClr val="dk1"/>
                </a:solidFill>
                <a:latin typeface="Lato"/>
                <a:ea typeface="Lato"/>
                <a:cs typeface="Lato"/>
                <a:sym typeface="Lato"/>
              </a:rPr>
              <a:t>Técnicas</a:t>
            </a:r>
            <a:r>
              <a:rPr lang="en-US" sz="1600" b="1" dirty="0">
                <a:solidFill>
                  <a:schemeClr val="dk1"/>
                </a:solidFill>
                <a:latin typeface="Lato"/>
                <a:ea typeface="Lato"/>
                <a:cs typeface="Lato"/>
                <a:sym typeface="Lato"/>
              </a:rPr>
              <a:t>/</a:t>
            </a:r>
            <a:r>
              <a:rPr lang="en-US" sz="1600" b="1" dirty="0" err="1">
                <a:solidFill>
                  <a:schemeClr val="dk1"/>
                </a:solidFill>
                <a:latin typeface="Lato"/>
                <a:ea typeface="Lato"/>
                <a:cs typeface="Lato"/>
                <a:sym typeface="Lato"/>
              </a:rPr>
              <a:t>Soporte</a:t>
            </a:r>
            <a:r>
              <a:rPr lang="en-US" sz="1600" b="1" dirty="0">
                <a:solidFill>
                  <a:schemeClr val="dk1"/>
                </a:solidFill>
                <a:latin typeface="Lato"/>
                <a:ea typeface="Lato"/>
                <a:cs typeface="Lato"/>
                <a:sym typeface="Lato"/>
              </a:rPr>
              <a:t>:</a:t>
            </a:r>
            <a:r>
              <a:rPr lang="en" sz="1600" b="1" dirty="0">
                <a:solidFill>
                  <a:schemeClr val="dk1"/>
                </a:solidFill>
                <a:latin typeface="Lato"/>
                <a:ea typeface="Lato"/>
                <a:cs typeface="Lato"/>
                <a:sym typeface="Lato"/>
              </a:rPr>
              <a:t> </a:t>
            </a:r>
            <a:endParaRPr sz="1600" b="1" dirty="0">
              <a:solidFill>
                <a:schemeClr val="dk1"/>
              </a:solidFill>
              <a:latin typeface="Lato"/>
              <a:ea typeface="Lato"/>
              <a:cs typeface="Lato"/>
              <a:sym typeface="Lato"/>
            </a:endParaRPr>
          </a:p>
          <a:p>
            <a:pPr marL="457200" marR="0" lvl="0" indent="0" algn="ctr" rtl="0">
              <a:lnSpc>
                <a:spcPct val="100000"/>
              </a:lnSpc>
              <a:spcBef>
                <a:spcPts val="0"/>
              </a:spcBef>
              <a:spcAft>
                <a:spcPts val="0"/>
              </a:spcAft>
              <a:buNone/>
            </a:pPr>
            <a:r>
              <a:rPr lang="en" sz="1600" u="sng" dirty="0">
                <a:solidFill>
                  <a:schemeClr val="hlink"/>
                </a:solidFill>
                <a:latin typeface="Lato"/>
                <a:ea typeface="Lato"/>
                <a:cs typeface="Lato"/>
                <a:sym typeface="Lato"/>
                <a:hlinkClick r:id="rId6"/>
              </a:rPr>
              <a:t>techsupport@louroe.com</a:t>
            </a:r>
            <a:endParaRPr sz="1600" dirty="0">
              <a:solidFill>
                <a:schemeClr val="dk1"/>
              </a:solidFill>
              <a:latin typeface="Lato"/>
              <a:ea typeface="Lato"/>
              <a:cs typeface="Lato"/>
              <a:sym typeface="Lato"/>
            </a:endParaRPr>
          </a:p>
          <a:p>
            <a:pPr marL="914400" marR="0" lvl="0" indent="0" algn="ctr" rtl="0">
              <a:lnSpc>
                <a:spcPct val="100000"/>
              </a:lnSpc>
              <a:spcBef>
                <a:spcPts val="0"/>
              </a:spcBef>
              <a:spcAft>
                <a:spcPts val="0"/>
              </a:spcAft>
              <a:buNone/>
            </a:pPr>
            <a:endParaRPr sz="1600" b="0" i="0" u="none" strike="noStrike" cap="none" dirty="0">
              <a:solidFill>
                <a:schemeClr val="dk1"/>
              </a:solidFill>
              <a:latin typeface="Lato"/>
              <a:ea typeface="Lato"/>
              <a:cs typeface="Lato"/>
              <a:sym typeface="Lato"/>
            </a:endParaRPr>
          </a:p>
          <a:p>
            <a:pPr marL="457200" marR="0" lvl="0" indent="0" algn="ctr" rtl="0">
              <a:lnSpc>
                <a:spcPct val="100000"/>
              </a:lnSpc>
              <a:spcBef>
                <a:spcPts val="0"/>
              </a:spcBef>
              <a:spcAft>
                <a:spcPts val="0"/>
              </a:spcAft>
              <a:buNone/>
            </a:pPr>
            <a:r>
              <a:rPr lang="es-ES" sz="1600" b="1" dirty="0">
                <a:solidFill>
                  <a:schemeClr val="dk1"/>
                </a:solidFill>
                <a:latin typeface="Lato"/>
                <a:ea typeface="Lato"/>
                <a:cs typeface="Lato"/>
                <a:sym typeface="Lato"/>
              </a:rPr>
              <a:t>Colocación del Pedido/Información de Envío:</a:t>
            </a:r>
            <a:r>
              <a:rPr lang="en" sz="1600" b="1" i="0" u="none" strike="noStrike" cap="none" dirty="0">
                <a:solidFill>
                  <a:schemeClr val="dk1"/>
                </a:solidFill>
                <a:latin typeface="Lato"/>
                <a:ea typeface="Lato"/>
                <a:cs typeface="Lato"/>
                <a:sym typeface="Lato"/>
              </a:rPr>
              <a:t> </a:t>
            </a:r>
            <a:endParaRPr sz="1600" b="1" i="0" u="none" strike="noStrike" cap="none" dirty="0">
              <a:solidFill>
                <a:schemeClr val="dk1"/>
              </a:solidFill>
              <a:latin typeface="Lato"/>
              <a:ea typeface="Lato"/>
              <a:cs typeface="Lato"/>
              <a:sym typeface="Lato"/>
            </a:endParaRPr>
          </a:p>
          <a:p>
            <a:pPr marL="457200" marR="0" lvl="0" indent="0" algn="ctr" rtl="0">
              <a:lnSpc>
                <a:spcPct val="100000"/>
              </a:lnSpc>
              <a:spcBef>
                <a:spcPts val="0"/>
              </a:spcBef>
              <a:spcAft>
                <a:spcPts val="0"/>
              </a:spcAft>
              <a:buNone/>
            </a:pPr>
            <a:r>
              <a:rPr lang="en" sz="1600" b="0" i="0" u="sng" strike="noStrike" cap="none" dirty="0">
                <a:solidFill>
                  <a:schemeClr val="hlink"/>
                </a:solidFill>
                <a:latin typeface="Lato"/>
                <a:ea typeface="Lato"/>
                <a:cs typeface="Lato"/>
                <a:sym typeface="Lato"/>
                <a:hlinkClick r:id="rId7"/>
              </a:rPr>
              <a:t>Orderdesk@louroe.com</a:t>
            </a:r>
            <a:endParaRPr sz="1600" b="0" i="0" u="none" strike="noStrike" cap="none" dirty="0">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2200"/>
              <a:buFont typeface="Arial"/>
              <a:buNone/>
            </a:pPr>
            <a:endParaRPr b="0" i="0" u="none" strike="noStrike" cap="none" dirty="0">
              <a:solidFill>
                <a:schemeClr val="dk1"/>
              </a:solidFill>
              <a:latin typeface="Lato"/>
              <a:ea typeface="Lato"/>
              <a:cs typeface="Lato"/>
              <a:sym typeface="Lato"/>
            </a:endParaRPr>
          </a:p>
          <a:p>
            <a:pPr marL="0" marR="0" lvl="0" indent="0" algn="ctr" rtl="0">
              <a:lnSpc>
                <a:spcPct val="100000"/>
              </a:lnSpc>
              <a:spcBef>
                <a:spcPts val="0"/>
              </a:spcBef>
              <a:spcAft>
                <a:spcPts val="0"/>
              </a:spcAft>
              <a:buClr>
                <a:srgbClr val="000000"/>
              </a:buClr>
              <a:buSzPts val="2200"/>
              <a:buFont typeface="Arial"/>
              <a:buNone/>
            </a:pPr>
            <a:endParaRPr b="0" i="0" u="none" strike="noStrike" cap="none" dirty="0">
              <a:solidFill>
                <a:schemeClr val="dk1"/>
              </a:solidFill>
              <a:latin typeface="Lato"/>
              <a:ea typeface="Lato"/>
              <a:cs typeface="Lato"/>
              <a:sym typeface="Lato"/>
            </a:endParaRPr>
          </a:p>
        </p:txBody>
      </p:sp>
      <p:sp>
        <p:nvSpPr>
          <p:cNvPr id="658" name="Google Shape;658;p67"/>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41</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68"/>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665" name="Google Shape;665;p68"/>
          <p:cNvSpPr txBox="1"/>
          <p:nvPr/>
        </p:nvSpPr>
        <p:spPr>
          <a:xfrm>
            <a:off x="1346825" y="1583625"/>
            <a:ext cx="6530400" cy="5925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3400" dirty="0" err="1">
                <a:solidFill>
                  <a:schemeClr val="dk1"/>
                </a:solidFill>
                <a:latin typeface="Lato"/>
                <a:ea typeface="Lato"/>
                <a:cs typeface="Lato"/>
                <a:sym typeface="Lato"/>
              </a:rPr>
              <a:t>Referencias</a:t>
            </a:r>
            <a:r>
              <a:rPr lang="en" sz="3400" dirty="0">
                <a:solidFill>
                  <a:schemeClr val="dk1"/>
                </a:solidFill>
                <a:latin typeface="Lato"/>
                <a:ea typeface="Lato"/>
                <a:cs typeface="Lato"/>
                <a:sym typeface="Lato"/>
              </a:rPr>
              <a:t> </a:t>
            </a:r>
            <a:endParaRPr sz="3400" b="0" i="0" u="none" strike="noStrike" cap="none" dirty="0">
              <a:solidFill>
                <a:schemeClr val="dk1"/>
              </a:solidFill>
              <a:latin typeface="Lato"/>
              <a:ea typeface="Lato"/>
              <a:cs typeface="Lato"/>
              <a:sym typeface="Lato"/>
            </a:endParaRPr>
          </a:p>
        </p:txBody>
      </p:sp>
      <p:sp>
        <p:nvSpPr>
          <p:cNvPr id="666" name="Google Shape;666;p68"/>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42</a:t>
            </a:fld>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Google Shape;672;p69"/>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pic>
        <p:nvPicPr>
          <p:cNvPr id="673" name="Google Shape;673;p69">
            <a:hlinkClick r:id="rId3"/>
          </p:cNvPr>
          <p:cNvPicPr preferRelativeResize="0"/>
          <p:nvPr/>
        </p:nvPicPr>
        <p:blipFill>
          <a:blip r:embed="rId4">
            <a:alphaModFix/>
          </a:blip>
          <a:stretch>
            <a:fillRect/>
          </a:stretch>
        </p:blipFill>
        <p:spPr>
          <a:xfrm>
            <a:off x="1608250" y="647475"/>
            <a:ext cx="6079898" cy="3158024"/>
          </a:xfrm>
          <a:prstGeom prst="rect">
            <a:avLst/>
          </a:prstGeom>
          <a:noFill/>
          <a:ln>
            <a:noFill/>
          </a:ln>
        </p:spPr>
      </p:pic>
      <p:sp>
        <p:nvSpPr>
          <p:cNvPr id="674" name="Google Shape;674;p69"/>
          <p:cNvSpPr txBox="1"/>
          <p:nvPr/>
        </p:nvSpPr>
        <p:spPr>
          <a:xfrm>
            <a:off x="1777625" y="-10350"/>
            <a:ext cx="5663100" cy="769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2"/>
              </a:buClr>
              <a:buSzPts val="3400"/>
              <a:buFont typeface="Arial"/>
              <a:buNone/>
            </a:pPr>
            <a:r>
              <a:rPr lang="en" sz="2400" dirty="0">
                <a:solidFill>
                  <a:schemeClr val="dk1"/>
                </a:solidFill>
                <a:latin typeface="Lato"/>
                <a:ea typeface="Lato"/>
                <a:cs typeface="Lato"/>
                <a:sym typeface="Lato"/>
              </a:rPr>
              <a:t>Recorrido por el Sitio Louroe.com </a:t>
            </a:r>
            <a:endParaRPr sz="2400" dirty="0">
              <a:solidFill>
                <a:schemeClr val="dk1"/>
              </a:solidFill>
              <a:latin typeface="Lato"/>
              <a:ea typeface="Lato"/>
              <a:cs typeface="Lato"/>
              <a:sym typeface="Lato"/>
            </a:endParaRPr>
          </a:p>
          <a:p>
            <a:pPr marL="0" lvl="0" indent="0" algn="l" rtl="0">
              <a:spcBef>
                <a:spcPts val="0"/>
              </a:spcBef>
              <a:spcAft>
                <a:spcPts val="0"/>
              </a:spcAft>
              <a:buNone/>
            </a:pPr>
            <a:endParaRPr dirty="0"/>
          </a:p>
        </p:txBody>
      </p:sp>
      <p:sp>
        <p:nvSpPr>
          <p:cNvPr id="675" name="Google Shape;675;p69"/>
          <p:cNvSpPr txBox="1"/>
          <p:nvPr/>
        </p:nvSpPr>
        <p:spPr>
          <a:xfrm>
            <a:off x="3768435" y="3984898"/>
            <a:ext cx="1607127" cy="46163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u="sng" dirty="0"/>
              <a:t>Visitar el Sitio</a:t>
            </a:r>
            <a:endParaRPr sz="1800" dirty="0"/>
          </a:p>
        </p:txBody>
      </p:sp>
      <p:sp>
        <p:nvSpPr>
          <p:cNvPr id="676" name="Google Shape;676;p69"/>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43</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70"/>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800">
                <a:solidFill>
                  <a:schemeClr val="dk1"/>
                </a:solidFill>
                <a:latin typeface="Arial"/>
                <a:ea typeface="Arial"/>
                <a:cs typeface="Arial"/>
                <a:sym typeface="Arial"/>
              </a:rPr>
              <a:t>LOUROE ELECTRONICS® | 6955 VALJEAN AVE.  VAN NUYS CA 91406 | PH: 818-994-6498 | FAX: 818-994-6458  WWW.LOUROE.COM</a:t>
            </a:r>
            <a:endParaRPr sz="800">
              <a:solidFill>
                <a:schemeClr val="dk1"/>
              </a:solidFill>
              <a:latin typeface="Arial"/>
              <a:ea typeface="Arial"/>
              <a:cs typeface="Arial"/>
              <a:sym typeface="Arial"/>
            </a:endParaRPr>
          </a:p>
        </p:txBody>
      </p:sp>
      <p:sp>
        <p:nvSpPr>
          <p:cNvPr id="683" name="Google Shape;683;p70"/>
          <p:cNvSpPr txBox="1"/>
          <p:nvPr/>
        </p:nvSpPr>
        <p:spPr>
          <a:xfrm>
            <a:off x="2008108" y="145672"/>
            <a:ext cx="4739542" cy="807883"/>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2400" dirty="0">
                <a:solidFill>
                  <a:schemeClr val="dk1"/>
                </a:solidFill>
                <a:latin typeface="Lato"/>
                <a:ea typeface="Lato"/>
                <a:cs typeface="Lato"/>
                <a:sym typeface="Lato"/>
              </a:rPr>
              <a:t>Referencias y Soporte para Marketing</a:t>
            </a:r>
            <a:endParaRPr sz="2400" dirty="0"/>
          </a:p>
        </p:txBody>
      </p:sp>
      <p:sp>
        <p:nvSpPr>
          <p:cNvPr id="684" name="Google Shape;684;p70"/>
          <p:cNvSpPr txBox="1"/>
          <p:nvPr/>
        </p:nvSpPr>
        <p:spPr>
          <a:xfrm>
            <a:off x="4196851" y="2507438"/>
            <a:ext cx="1137149" cy="1923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800" dirty="0">
                <a:latin typeface="Lato"/>
                <a:ea typeface="Lato"/>
                <a:cs typeface="Lato"/>
                <a:sym typeface="Lato"/>
              </a:rPr>
              <a:t>Sitio Web Louroe.com</a:t>
            </a:r>
            <a:endParaRPr sz="800" dirty="0">
              <a:latin typeface="Lato"/>
              <a:ea typeface="Lato"/>
              <a:cs typeface="Lato"/>
              <a:sym typeface="Lato"/>
            </a:endParaRPr>
          </a:p>
        </p:txBody>
      </p:sp>
      <p:sp>
        <p:nvSpPr>
          <p:cNvPr id="685" name="Google Shape;685;p70"/>
          <p:cNvSpPr txBox="1"/>
          <p:nvPr/>
        </p:nvSpPr>
        <p:spPr>
          <a:xfrm>
            <a:off x="575438" y="2564763"/>
            <a:ext cx="887650" cy="1923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800" dirty="0">
                <a:solidFill>
                  <a:schemeClr val="dk1"/>
                </a:solidFill>
                <a:latin typeface="Lato"/>
                <a:ea typeface="Lato"/>
                <a:cs typeface="Lato"/>
                <a:sym typeface="Lato"/>
              </a:rPr>
              <a:t>Hoja de Ventas</a:t>
            </a:r>
            <a:endParaRPr sz="800" dirty="0">
              <a:latin typeface="Lato"/>
              <a:ea typeface="Lato"/>
              <a:cs typeface="Lato"/>
              <a:sym typeface="Lato"/>
            </a:endParaRPr>
          </a:p>
        </p:txBody>
      </p:sp>
      <p:sp>
        <p:nvSpPr>
          <p:cNvPr id="686" name="Google Shape;686;p70"/>
          <p:cNvSpPr txBox="1"/>
          <p:nvPr/>
        </p:nvSpPr>
        <p:spPr>
          <a:xfrm>
            <a:off x="7407662" y="3277489"/>
            <a:ext cx="1270702" cy="1923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US" sz="800" dirty="0">
                <a:solidFill>
                  <a:schemeClr val="dk1"/>
                </a:solidFill>
                <a:latin typeface="Lato"/>
                <a:ea typeface="Lato"/>
                <a:cs typeface="Lato"/>
                <a:sym typeface="Lato"/>
              </a:rPr>
              <a:t>Hoja de </a:t>
            </a:r>
            <a:r>
              <a:rPr lang="en-US" sz="800" dirty="0" err="1">
                <a:solidFill>
                  <a:schemeClr val="dk1"/>
                </a:solidFill>
                <a:latin typeface="Lato"/>
                <a:ea typeface="Lato"/>
                <a:cs typeface="Lato"/>
                <a:sym typeface="Lato"/>
              </a:rPr>
              <a:t>Datos</a:t>
            </a:r>
            <a:r>
              <a:rPr lang="en-US" sz="800" dirty="0">
                <a:solidFill>
                  <a:schemeClr val="dk1"/>
                </a:solidFill>
                <a:latin typeface="Lato"/>
                <a:ea typeface="Lato"/>
                <a:cs typeface="Lato"/>
                <a:sym typeface="Lato"/>
              </a:rPr>
              <a:t> </a:t>
            </a:r>
            <a:r>
              <a:rPr lang="en-US" sz="800" dirty="0" err="1">
                <a:solidFill>
                  <a:schemeClr val="dk1"/>
                </a:solidFill>
                <a:latin typeface="Lato"/>
                <a:ea typeface="Lato"/>
                <a:cs typeface="Lato"/>
                <a:sym typeface="Lato"/>
              </a:rPr>
              <a:t>Técnicos</a:t>
            </a:r>
            <a:endParaRPr sz="800" dirty="0">
              <a:latin typeface="Lato"/>
              <a:ea typeface="Lato"/>
              <a:cs typeface="Lato"/>
              <a:sym typeface="Lato"/>
            </a:endParaRPr>
          </a:p>
        </p:txBody>
      </p:sp>
      <p:pic>
        <p:nvPicPr>
          <p:cNvPr id="687" name="Google Shape;687;p70"/>
          <p:cNvPicPr preferRelativeResize="0"/>
          <p:nvPr/>
        </p:nvPicPr>
        <p:blipFill>
          <a:blip r:embed="rId3">
            <a:alphaModFix/>
          </a:blip>
          <a:stretch>
            <a:fillRect/>
          </a:stretch>
        </p:blipFill>
        <p:spPr>
          <a:xfrm>
            <a:off x="7278274" y="1289888"/>
            <a:ext cx="1529478" cy="1987601"/>
          </a:xfrm>
          <a:prstGeom prst="rect">
            <a:avLst/>
          </a:prstGeom>
          <a:noFill/>
          <a:ln>
            <a:noFill/>
          </a:ln>
        </p:spPr>
      </p:pic>
      <p:sp>
        <p:nvSpPr>
          <p:cNvPr id="688" name="Google Shape;688;p70"/>
          <p:cNvSpPr txBox="1"/>
          <p:nvPr/>
        </p:nvSpPr>
        <p:spPr>
          <a:xfrm>
            <a:off x="3776349" y="4492500"/>
            <a:ext cx="1096725" cy="1923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800" dirty="0">
                <a:latin typeface="Lato"/>
                <a:ea typeface="Lato"/>
                <a:cs typeface="Lato"/>
                <a:sym typeface="Lato"/>
              </a:rPr>
              <a:t>Descripción General</a:t>
            </a:r>
            <a:endParaRPr sz="800" dirty="0">
              <a:latin typeface="Lato"/>
              <a:ea typeface="Lato"/>
              <a:cs typeface="Lato"/>
              <a:sym typeface="Lato"/>
            </a:endParaRPr>
          </a:p>
        </p:txBody>
      </p:sp>
      <p:pic>
        <p:nvPicPr>
          <p:cNvPr id="689" name="Google Shape;689;p70"/>
          <p:cNvPicPr preferRelativeResize="0"/>
          <p:nvPr/>
        </p:nvPicPr>
        <p:blipFill>
          <a:blip r:embed="rId4">
            <a:alphaModFix/>
          </a:blip>
          <a:stretch>
            <a:fillRect/>
          </a:stretch>
        </p:blipFill>
        <p:spPr>
          <a:xfrm>
            <a:off x="2865900" y="2849930"/>
            <a:ext cx="2917624" cy="1628045"/>
          </a:xfrm>
          <a:prstGeom prst="rect">
            <a:avLst/>
          </a:prstGeom>
          <a:noFill/>
          <a:ln>
            <a:noFill/>
          </a:ln>
        </p:spPr>
      </p:pic>
      <p:pic>
        <p:nvPicPr>
          <p:cNvPr id="690" name="Google Shape;690;p70"/>
          <p:cNvPicPr preferRelativeResize="0"/>
          <p:nvPr/>
        </p:nvPicPr>
        <p:blipFill>
          <a:blip r:embed="rId5">
            <a:alphaModFix/>
          </a:blip>
          <a:stretch>
            <a:fillRect/>
          </a:stretch>
        </p:blipFill>
        <p:spPr>
          <a:xfrm>
            <a:off x="2362900" y="942725"/>
            <a:ext cx="4384750" cy="1555550"/>
          </a:xfrm>
          <a:prstGeom prst="rect">
            <a:avLst/>
          </a:prstGeom>
          <a:noFill/>
          <a:ln>
            <a:noFill/>
          </a:ln>
        </p:spPr>
      </p:pic>
      <p:sp>
        <p:nvSpPr>
          <p:cNvPr id="691" name="Google Shape;691;p70"/>
          <p:cNvSpPr txBox="1"/>
          <p:nvPr/>
        </p:nvSpPr>
        <p:spPr>
          <a:xfrm>
            <a:off x="793478" y="4684800"/>
            <a:ext cx="1464600" cy="19233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s-MX" sz="800" dirty="0">
                <a:solidFill>
                  <a:schemeClr val="dk1"/>
                </a:solidFill>
                <a:latin typeface="Lato"/>
                <a:ea typeface="Lato"/>
                <a:cs typeface="Lato"/>
                <a:sym typeface="Lato"/>
              </a:rPr>
              <a:t>Hoja de Ventas en Español</a:t>
            </a:r>
            <a:endParaRPr sz="800" dirty="0">
              <a:latin typeface="Lato"/>
              <a:ea typeface="Lato"/>
              <a:cs typeface="Lato"/>
              <a:sym typeface="Lato"/>
            </a:endParaRPr>
          </a:p>
        </p:txBody>
      </p:sp>
      <p:pic>
        <p:nvPicPr>
          <p:cNvPr id="692" name="Google Shape;692;p70"/>
          <p:cNvPicPr preferRelativeResize="0"/>
          <p:nvPr/>
        </p:nvPicPr>
        <p:blipFill>
          <a:blip r:embed="rId6">
            <a:alphaModFix/>
          </a:blip>
          <a:stretch>
            <a:fillRect/>
          </a:stretch>
        </p:blipFill>
        <p:spPr>
          <a:xfrm>
            <a:off x="841525" y="2871151"/>
            <a:ext cx="1368507" cy="1777550"/>
          </a:xfrm>
          <a:prstGeom prst="rect">
            <a:avLst/>
          </a:prstGeom>
          <a:noFill/>
          <a:ln>
            <a:noFill/>
          </a:ln>
        </p:spPr>
      </p:pic>
      <p:pic>
        <p:nvPicPr>
          <p:cNvPr id="693" name="Google Shape;693;p70"/>
          <p:cNvPicPr preferRelativeResize="0"/>
          <p:nvPr/>
        </p:nvPicPr>
        <p:blipFill>
          <a:blip r:embed="rId7">
            <a:alphaModFix/>
          </a:blip>
          <a:stretch>
            <a:fillRect/>
          </a:stretch>
        </p:blipFill>
        <p:spPr>
          <a:xfrm>
            <a:off x="227725" y="501925"/>
            <a:ext cx="1583076" cy="2051375"/>
          </a:xfrm>
          <a:prstGeom prst="rect">
            <a:avLst/>
          </a:prstGeom>
          <a:noFill/>
          <a:ln>
            <a:noFill/>
          </a:ln>
        </p:spPr>
      </p:pic>
      <p:sp>
        <p:nvSpPr>
          <p:cNvPr id="694" name="Google Shape;694;p70"/>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44</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71"/>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pic>
        <p:nvPicPr>
          <p:cNvPr id="701" name="Google Shape;701;p71" descr="Instructions on how to download and utilize the DigiFact Discovery Tool. The DigiFact® Series are two-way IP Network Speaker Microphones that harness the value of networked audio monitoring technologies which analyze and stream bidirectional audio. All DigiFact® products are designed ONVIF Profile “T” compatible.&#10;&#10;Integrating into the Louroe Microphone Application Platform (LMAP), these wide dynamic range audio devices deliver the broad frequency response that users seek, capable of sensitivity in picking up low-and-high frequency audibles.&#10;&#10;DigiFact speaker microphones are available in a variety of speaker sizes, applicable to a wide-range of deployment scenarios." title="Louroe Electronic DigiFact Discovery Tool">
            <a:hlinkClick r:id="rId3"/>
          </p:cNvPr>
          <p:cNvPicPr preferRelativeResize="0"/>
          <p:nvPr/>
        </p:nvPicPr>
        <p:blipFill rotWithShape="1">
          <a:blip r:embed="rId4">
            <a:alphaModFix/>
          </a:blip>
          <a:srcRect/>
          <a:stretch/>
        </p:blipFill>
        <p:spPr>
          <a:xfrm>
            <a:off x="2308238" y="859248"/>
            <a:ext cx="4919472" cy="2934800"/>
          </a:xfrm>
          <a:prstGeom prst="rect">
            <a:avLst/>
          </a:prstGeom>
          <a:noFill/>
          <a:ln>
            <a:noFill/>
          </a:ln>
        </p:spPr>
      </p:pic>
      <p:sp>
        <p:nvSpPr>
          <p:cNvPr id="702" name="Google Shape;702;p71"/>
          <p:cNvSpPr txBox="1"/>
          <p:nvPr/>
        </p:nvSpPr>
        <p:spPr>
          <a:xfrm>
            <a:off x="0" y="109325"/>
            <a:ext cx="9144000" cy="638606"/>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dirty="0">
                <a:solidFill>
                  <a:schemeClr val="dk1"/>
                </a:solidFill>
                <a:latin typeface="Lato"/>
                <a:ea typeface="Lato"/>
                <a:cs typeface="Lato"/>
                <a:sym typeface="Lato"/>
              </a:rPr>
              <a:t>Video instructivo para </a:t>
            </a:r>
            <a:r>
              <a:rPr lang="es-ES" sz="2400" dirty="0" err="1">
                <a:solidFill>
                  <a:schemeClr val="dk1"/>
                </a:solidFill>
                <a:latin typeface="Lato"/>
                <a:ea typeface="Lato"/>
                <a:cs typeface="Lato"/>
                <a:sym typeface="Lato"/>
              </a:rPr>
              <a:t>DigiFact</a:t>
            </a:r>
            <a:r>
              <a:rPr lang="es-ES" sz="2400" dirty="0">
                <a:solidFill>
                  <a:schemeClr val="dk1"/>
                </a:solidFill>
                <a:latin typeface="Lato"/>
                <a:ea typeface="Lato"/>
                <a:cs typeface="Lato"/>
                <a:sym typeface="Lato"/>
              </a:rPr>
              <a:t> Discovery Tool</a:t>
            </a:r>
          </a:p>
          <a:p>
            <a:pPr marL="0" marR="0" lvl="0" indent="0" algn="ctr" rtl="0">
              <a:lnSpc>
                <a:spcPct val="100000"/>
              </a:lnSpc>
              <a:spcBef>
                <a:spcPts val="0"/>
              </a:spcBef>
              <a:spcAft>
                <a:spcPts val="0"/>
              </a:spcAft>
              <a:buClr>
                <a:srgbClr val="000000"/>
              </a:buClr>
              <a:buSzPts val="2400"/>
              <a:buFont typeface="Arial"/>
              <a:buNone/>
            </a:pPr>
            <a:r>
              <a:rPr lang="es-ES" sz="1300" dirty="0">
                <a:solidFill>
                  <a:schemeClr val="dk1"/>
                </a:solidFill>
                <a:latin typeface="Lato"/>
                <a:ea typeface="Lato"/>
                <a:cs typeface="Lato"/>
                <a:sym typeface="Lato"/>
              </a:rPr>
              <a:t>Instrucciones prácticas en video sobre cómo descubrir y descargar </a:t>
            </a:r>
            <a:r>
              <a:rPr lang="es-ES" sz="1300" dirty="0" err="1">
                <a:solidFill>
                  <a:schemeClr val="dk1"/>
                </a:solidFill>
                <a:latin typeface="Lato"/>
                <a:ea typeface="Lato"/>
                <a:cs typeface="Lato"/>
                <a:sym typeface="Lato"/>
              </a:rPr>
              <a:t>DigiFact</a:t>
            </a:r>
            <a:r>
              <a:rPr lang="es-ES" sz="1300" dirty="0">
                <a:solidFill>
                  <a:schemeClr val="dk1"/>
                </a:solidFill>
                <a:latin typeface="Lato"/>
                <a:ea typeface="Lato"/>
                <a:cs typeface="Lato"/>
                <a:sym typeface="Lato"/>
              </a:rPr>
              <a:t> Discovery Tool</a:t>
            </a:r>
            <a:endParaRPr sz="2400" dirty="0">
              <a:solidFill>
                <a:schemeClr val="dk1"/>
              </a:solidFill>
              <a:latin typeface="Lato"/>
              <a:ea typeface="Lato"/>
              <a:cs typeface="Lato"/>
              <a:sym typeface="Lato"/>
            </a:endParaRPr>
          </a:p>
        </p:txBody>
      </p:sp>
      <p:sp>
        <p:nvSpPr>
          <p:cNvPr id="703" name="Google Shape;703;p71"/>
          <p:cNvSpPr txBox="1"/>
          <p:nvPr/>
        </p:nvSpPr>
        <p:spPr>
          <a:xfrm>
            <a:off x="3974386" y="3898827"/>
            <a:ext cx="1587175"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u="sng" dirty="0">
                <a:solidFill>
                  <a:srgbClr val="FF0000"/>
                </a:solidFill>
                <a:hlinkClick r:id="rId3">
                  <a:extLst>
                    <a:ext uri="{A12FA001-AC4F-418D-AE19-62706E023703}">
                      <ahyp:hlinkClr xmlns:ahyp="http://schemas.microsoft.com/office/drawing/2018/hyperlinkcolor" val="tx"/>
                    </a:ext>
                  </a:extLst>
                </a:hlinkClick>
              </a:rPr>
              <a:t>Ver Video</a:t>
            </a:r>
            <a:endParaRPr sz="1800" dirty="0">
              <a:solidFill>
                <a:srgbClr val="FF0000"/>
              </a:solidFill>
            </a:endParaRPr>
          </a:p>
        </p:txBody>
      </p:sp>
      <p:sp>
        <p:nvSpPr>
          <p:cNvPr id="704" name="Google Shape;704;p71"/>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45</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01"/>
                                        </p:tgtEl>
                                        <p:attrNameLst>
                                          <p:attrName>style.visibility</p:attrName>
                                        </p:attrNameLst>
                                      </p:cBhvr>
                                      <p:to>
                                        <p:strVal val="visible"/>
                                      </p:to>
                                    </p:set>
                                    <p:animEffect transition="in" filter="fade">
                                      <p:cBhvr>
                                        <p:cTn id="7" dur="1000"/>
                                        <p:tgtEl>
                                          <p:spTgt spid="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72"/>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711" name="Google Shape;711;p72"/>
          <p:cNvSpPr txBox="1"/>
          <p:nvPr/>
        </p:nvSpPr>
        <p:spPr>
          <a:xfrm>
            <a:off x="211925" y="134450"/>
            <a:ext cx="8490900" cy="807883"/>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2"/>
              </a:buClr>
              <a:buSzPts val="1100"/>
              <a:buFont typeface="Arial"/>
              <a:buNone/>
            </a:pPr>
            <a:r>
              <a:rPr lang="es-ES" sz="2400" b="1" i="1" dirty="0">
                <a:solidFill>
                  <a:schemeClr val="dk1"/>
                </a:solidFill>
                <a:latin typeface="Lato"/>
                <a:ea typeface="Lato"/>
                <a:cs typeface="Lato"/>
                <a:sym typeface="Lato"/>
              </a:rPr>
              <a:t>S</a:t>
            </a:r>
            <a:r>
              <a:rPr lang="es-ES" sz="2400" b="1" i="1" u="none" strike="noStrike" cap="none" dirty="0">
                <a:solidFill>
                  <a:schemeClr val="dk1"/>
                </a:solidFill>
                <a:latin typeface="Lato"/>
                <a:ea typeface="Lato"/>
                <a:cs typeface="Lato"/>
                <a:sym typeface="Lato"/>
              </a:rPr>
              <a:t>ano y salvo: Introducción a las aplicaciones de audio y comunicaciones inteligentes para la seguridad</a:t>
            </a:r>
            <a:endParaRPr sz="3400" b="0" i="0" u="none" strike="noStrike" cap="none" dirty="0">
              <a:solidFill>
                <a:schemeClr val="dk1"/>
              </a:solidFill>
              <a:latin typeface="Lato"/>
              <a:ea typeface="Lato"/>
              <a:cs typeface="Lato"/>
              <a:sym typeface="Lato"/>
            </a:endParaRPr>
          </a:p>
        </p:txBody>
      </p:sp>
      <p:sp>
        <p:nvSpPr>
          <p:cNvPr id="712" name="Google Shape;712;p72"/>
          <p:cNvSpPr txBox="1"/>
          <p:nvPr/>
        </p:nvSpPr>
        <p:spPr>
          <a:xfrm>
            <a:off x="340925" y="1065350"/>
            <a:ext cx="8232900" cy="7848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300"/>
              <a:buFont typeface="Arial"/>
              <a:buNone/>
            </a:pPr>
            <a:r>
              <a:rPr lang="es-ES" sz="1300" b="0" i="0" u="none" strike="noStrike" cap="none" dirty="0" err="1">
                <a:solidFill>
                  <a:srgbClr val="000000"/>
                </a:solidFill>
                <a:latin typeface="Lato"/>
                <a:ea typeface="Lato"/>
                <a:cs typeface="Lato"/>
                <a:sym typeface="Lato"/>
              </a:rPr>
              <a:t>Louroe</a:t>
            </a:r>
            <a:r>
              <a:rPr lang="es-ES" sz="1300" b="0" i="0" u="none" strike="noStrike" cap="none" dirty="0">
                <a:solidFill>
                  <a:srgbClr val="000000"/>
                </a:solidFill>
                <a:latin typeface="Lato"/>
                <a:ea typeface="Lato"/>
                <a:cs typeface="Lato"/>
                <a:sym typeface="Lato"/>
              </a:rPr>
              <a:t> es orgullosa participante y patrocinadora del tan esperado manual de SIA sobre aplicaciones de audio y comunicaciones inteligentes para la seguridad.</a:t>
            </a:r>
            <a:endParaRPr sz="1300" b="0" i="0" u="none" strike="noStrike" cap="none" dirty="0">
              <a:solidFill>
                <a:srgbClr val="000000"/>
              </a:solidFill>
              <a:latin typeface="Lato"/>
              <a:ea typeface="Lato"/>
              <a:cs typeface="Lato"/>
              <a:sym typeface="Lato"/>
            </a:endParaRPr>
          </a:p>
          <a:p>
            <a:pPr marL="0" marR="0" lvl="0" indent="0" algn="ctr" rtl="0">
              <a:lnSpc>
                <a:spcPct val="100000"/>
              </a:lnSpc>
              <a:spcBef>
                <a:spcPts val="0"/>
              </a:spcBef>
              <a:spcAft>
                <a:spcPts val="0"/>
              </a:spcAft>
              <a:buClr>
                <a:srgbClr val="000000"/>
              </a:buClr>
              <a:buSzPts val="1300"/>
              <a:buFont typeface="Arial"/>
              <a:buNone/>
            </a:pPr>
            <a:endParaRPr sz="1300" b="0" i="0" u="none" strike="noStrike" cap="none" dirty="0">
              <a:solidFill>
                <a:srgbClr val="000000"/>
              </a:solidFill>
              <a:latin typeface="Lato"/>
              <a:ea typeface="Lato"/>
              <a:cs typeface="Lato"/>
              <a:sym typeface="Lato"/>
            </a:endParaRPr>
          </a:p>
        </p:txBody>
      </p:sp>
      <p:pic>
        <p:nvPicPr>
          <p:cNvPr id="713" name="Google Shape;713;p72">
            <a:hlinkClick r:id="rId3"/>
          </p:cNvPr>
          <p:cNvPicPr preferRelativeResize="0"/>
          <p:nvPr/>
        </p:nvPicPr>
        <p:blipFill rotWithShape="1">
          <a:blip r:embed="rId4">
            <a:alphaModFix/>
          </a:blip>
          <a:srcRect/>
          <a:stretch/>
        </p:blipFill>
        <p:spPr>
          <a:xfrm>
            <a:off x="2328501" y="1719650"/>
            <a:ext cx="4492250" cy="2526875"/>
          </a:xfrm>
          <a:prstGeom prst="rect">
            <a:avLst/>
          </a:prstGeom>
          <a:noFill/>
          <a:ln>
            <a:noFill/>
          </a:ln>
        </p:spPr>
      </p:pic>
      <p:sp>
        <p:nvSpPr>
          <p:cNvPr id="714" name="Google Shape;714;p72"/>
          <p:cNvSpPr txBox="1"/>
          <p:nvPr/>
        </p:nvSpPr>
        <p:spPr>
          <a:xfrm>
            <a:off x="3734235" y="4246525"/>
            <a:ext cx="144628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u="sng" dirty="0">
                <a:solidFill>
                  <a:srgbClr val="FF0000"/>
                </a:solidFill>
                <a:hlinkClick r:id="rId3">
                  <a:extLst>
                    <a:ext uri="{A12FA001-AC4F-418D-AE19-62706E023703}">
                      <ahyp:hlinkClr xmlns:ahyp="http://schemas.microsoft.com/office/drawing/2018/hyperlinkcolor" val="tx"/>
                    </a:ext>
                  </a:extLst>
                </a:hlinkClick>
              </a:rPr>
              <a:t>Ver Report</a:t>
            </a:r>
            <a:r>
              <a:rPr lang="en" sz="1800" u="sng" dirty="0">
                <a:solidFill>
                  <a:srgbClr val="FF0000"/>
                </a:solidFill>
              </a:rPr>
              <a:t>e</a:t>
            </a:r>
            <a:endParaRPr sz="1800" dirty="0">
              <a:solidFill>
                <a:srgbClr val="FF0000"/>
              </a:solidFill>
            </a:endParaRPr>
          </a:p>
        </p:txBody>
      </p:sp>
      <p:sp>
        <p:nvSpPr>
          <p:cNvPr id="715" name="Google Shape;715;p72"/>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46</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1"/>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230" name="Google Shape;230;p31"/>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231" name="Google Shape;231;p31"/>
          <p:cNvSpPr txBox="1"/>
          <p:nvPr/>
        </p:nvSpPr>
        <p:spPr>
          <a:xfrm>
            <a:off x="278200" y="1495050"/>
            <a:ext cx="40143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31"/>
          <p:cNvSpPr txBox="1"/>
          <p:nvPr/>
        </p:nvSpPr>
        <p:spPr>
          <a:xfrm>
            <a:off x="481050" y="1047125"/>
            <a:ext cx="4411500" cy="2569904"/>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1" u="sng" strike="noStrike" cap="none" dirty="0" err="1">
                <a:solidFill>
                  <a:srgbClr val="000000"/>
                </a:solidFill>
                <a:latin typeface="Lato"/>
                <a:ea typeface="Lato"/>
                <a:cs typeface="Lato"/>
                <a:sym typeface="Lato"/>
              </a:rPr>
              <a:t>Escuchar</a:t>
            </a:r>
            <a:r>
              <a:rPr lang="en-US" sz="1500" b="1" i="1" u="sng" strike="noStrike" cap="none" dirty="0">
                <a:solidFill>
                  <a:srgbClr val="000000"/>
                </a:solidFill>
                <a:latin typeface="Lato"/>
                <a:ea typeface="Lato"/>
                <a:cs typeface="Lato"/>
                <a:sym typeface="Lato"/>
              </a:rPr>
              <a:t> es </a:t>
            </a:r>
            <a:r>
              <a:rPr lang="en-US" sz="1500" b="1" i="1" u="sng" strike="noStrike" cap="none" dirty="0" err="1">
                <a:solidFill>
                  <a:srgbClr val="000000"/>
                </a:solidFill>
                <a:latin typeface="Lato"/>
                <a:ea typeface="Lato"/>
                <a:cs typeface="Lato"/>
                <a:sym typeface="Lato"/>
              </a:rPr>
              <a:t>creer</a:t>
            </a:r>
            <a:endParaRPr lang="en-US" sz="1500" b="1" i="1" u="sng" strike="noStrike" cap="none" dirty="0">
              <a:solidFill>
                <a:srgbClr val="000000"/>
              </a:solidFill>
              <a:latin typeface="Lato"/>
              <a:ea typeface="Lato"/>
              <a:cs typeface="Lato"/>
              <a:sym typeface="Lato"/>
            </a:endParaRPr>
          </a:p>
          <a:p>
            <a:pPr marL="0" marR="0" lvl="0" indent="0" algn="ctr" rtl="0">
              <a:lnSpc>
                <a:spcPct val="100000"/>
              </a:lnSpc>
              <a:spcBef>
                <a:spcPts val="0"/>
              </a:spcBef>
              <a:spcAft>
                <a:spcPts val="0"/>
              </a:spcAft>
              <a:buClr>
                <a:srgbClr val="000000"/>
              </a:buClr>
              <a:buSzPts val="1400"/>
              <a:buFont typeface="Arial"/>
              <a:buNone/>
            </a:pPr>
            <a:r>
              <a:rPr lang="es-ES" sz="1400" b="0" i="0" u="none" strike="noStrike" cap="none" dirty="0">
                <a:solidFill>
                  <a:srgbClr val="000000"/>
                </a:solidFill>
                <a:latin typeface="Lato"/>
                <a:ea typeface="Lato"/>
                <a:cs typeface="Lato"/>
                <a:sym typeface="Lato"/>
              </a:rPr>
              <a:t>La audición es clave para todo lo que hacemos como seres humanos. A menudo escuchamos algo antes de verlo, como gritos, sonidos de angustia o de vidrios rotos. Dichos sonidos desencadenan una respuesta que nos impulsa a actuar, incluso si investigamos los sonidos, llamamos al 911 o salimos de las instalaciones.</a:t>
            </a:r>
            <a:r>
              <a:rPr lang="en" dirty="0">
                <a:solidFill>
                  <a:srgbClr val="404040"/>
                </a:solidFill>
                <a:latin typeface="Lato"/>
                <a:ea typeface="Lato"/>
                <a:cs typeface="Lato"/>
                <a:sym typeface="Lato"/>
              </a:rPr>
              <a:t>.</a:t>
            </a:r>
            <a:endParaRPr sz="1400" i="0" u="none" strike="noStrike" cap="none" dirty="0">
              <a:solidFill>
                <a:srgbClr val="40404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ato"/>
              <a:ea typeface="Lato"/>
              <a:cs typeface="Lato"/>
              <a:sym typeface="Lato"/>
            </a:endParaRPr>
          </a:p>
        </p:txBody>
      </p:sp>
      <p:sp>
        <p:nvSpPr>
          <p:cNvPr id="233" name="Google Shape;233;p31"/>
          <p:cNvSpPr txBox="1"/>
          <p:nvPr/>
        </p:nvSpPr>
        <p:spPr>
          <a:xfrm>
            <a:off x="5004075" y="1047125"/>
            <a:ext cx="4014300" cy="1277242"/>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2"/>
              </a:buClr>
              <a:buSzPts val="1100"/>
              <a:buFont typeface="Arial"/>
              <a:buNone/>
            </a:pPr>
            <a:r>
              <a:rPr lang="es-ES" sz="1500" b="1" i="1" u="sng" strike="noStrike" cap="none" dirty="0">
                <a:solidFill>
                  <a:schemeClr val="dk2"/>
                </a:solidFill>
                <a:latin typeface="Lato"/>
                <a:ea typeface="Lato"/>
                <a:cs typeface="Lato"/>
                <a:sym typeface="Lato"/>
              </a:rPr>
              <a:t>El sonido impulsa la respuesta inicial</a:t>
            </a:r>
          </a:p>
          <a:p>
            <a:pPr marL="0" marR="0" lvl="0" indent="0" algn="ctr" rtl="0">
              <a:lnSpc>
                <a:spcPct val="100000"/>
              </a:lnSpc>
              <a:spcBef>
                <a:spcPts val="0"/>
              </a:spcBef>
              <a:spcAft>
                <a:spcPts val="0"/>
              </a:spcAft>
              <a:buClr>
                <a:schemeClr val="dk2"/>
              </a:buClr>
              <a:buSzPts val="1100"/>
              <a:buFont typeface="Arial"/>
              <a:buNone/>
            </a:pPr>
            <a:r>
              <a:rPr lang="es-ES" sz="1400" i="0" u="none" strike="noStrike" cap="none" dirty="0">
                <a:solidFill>
                  <a:schemeClr val="dk1"/>
                </a:solidFill>
                <a:latin typeface="Lato"/>
                <a:ea typeface="Lato"/>
                <a:cs typeface="Lato"/>
                <a:sym typeface="Lato"/>
              </a:rPr>
              <a:t>En el entorno de seguridad, el audio que acompaña al video brinda a los socorristas un acceso más amplio a toda la escena con una mejor conciencia de la situación.</a:t>
            </a:r>
            <a:r>
              <a:rPr lang="en" sz="1400" i="0" u="none" strike="noStrike" cap="none" dirty="0">
                <a:solidFill>
                  <a:schemeClr val="dk1"/>
                </a:solidFill>
                <a:latin typeface="Lato"/>
                <a:ea typeface="Lato"/>
                <a:cs typeface="Lato"/>
                <a:sym typeface="Lato"/>
              </a:rPr>
              <a:t>. </a:t>
            </a:r>
            <a:endParaRPr sz="1400" i="0" u="none" strike="noStrike" cap="none" dirty="0">
              <a:solidFill>
                <a:schemeClr val="dk1"/>
              </a:solidFill>
              <a:latin typeface="Lato"/>
              <a:ea typeface="Lato"/>
              <a:cs typeface="Lato"/>
              <a:sym typeface="Lato"/>
            </a:endParaRPr>
          </a:p>
        </p:txBody>
      </p:sp>
      <p:sp>
        <p:nvSpPr>
          <p:cNvPr id="234" name="Google Shape;234;p31"/>
          <p:cNvSpPr txBox="1"/>
          <p:nvPr/>
        </p:nvSpPr>
        <p:spPr>
          <a:xfrm>
            <a:off x="1359075" y="4082175"/>
            <a:ext cx="321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31"/>
          <p:cNvSpPr txBox="1"/>
          <p:nvPr/>
        </p:nvSpPr>
        <p:spPr>
          <a:xfrm>
            <a:off x="827775" y="3151350"/>
            <a:ext cx="7419300" cy="1277242"/>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2"/>
              </a:buClr>
              <a:buSzPts val="1100"/>
              <a:buFont typeface="Arial"/>
              <a:buNone/>
            </a:pPr>
            <a:r>
              <a:rPr lang="en-US" sz="1500" b="1" i="1" dirty="0">
                <a:latin typeface="Lato"/>
                <a:ea typeface="Lato"/>
                <a:cs typeface="Lato"/>
                <a:sym typeface="Lato"/>
              </a:rPr>
              <a:t>Un </a:t>
            </a:r>
            <a:r>
              <a:rPr lang="en-US" sz="1500" b="1" i="1" dirty="0" err="1">
                <a:latin typeface="Lato"/>
                <a:ea typeface="Lato"/>
                <a:cs typeface="Lato"/>
                <a:sym typeface="Lato"/>
              </a:rPr>
              <a:t>multiplicador</a:t>
            </a:r>
            <a:r>
              <a:rPr lang="en-US" sz="1500" b="1" i="1" dirty="0">
                <a:latin typeface="Lato"/>
                <a:ea typeface="Lato"/>
                <a:cs typeface="Lato"/>
                <a:sym typeface="Lato"/>
              </a:rPr>
              <a:t> de </a:t>
            </a:r>
            <a:r>
              <a:rPr lang="en-US" sz="1500" b="1" i="1" dirty="0" err="1">
                <a:latin typeface="Lato"/>
                <a:ea typeface="Lato"/>
                <a:cs typeface="Lato"/>
                <a:sym typeface="Lato"/>
              </a:rPr>
              <a:t>potencia</a:t>
            </a:r>
            <a:endParaRPr sz="1500" b="1" i="1" u="sng" dirty="0">
              <a:latin typeface="Lato"/>
              <a:ea typeface="Lato"/>
              <a:cs typeface="Lato"/>
              <a:sym typeface="Lato"/>
            </a:endParaRPr>
          </a:p>
          <a:p>
            <a:pPr marL="0" marR="0" lvl="0" indent="0" algn="ctr" rtl="0">
              <a:lnSpc>
                <a:spcPct val="100000"/>
              </a:lnSpc>
              <a:spcBef>
                <a:spcPts val="0"/>
              </a:spcBef>
              <a:spcAft>
                <a:spcPts val="0"/>
              </a:spcAft>
              <a:buClr>
                <a:schemeClr val="dk2"/>
              </a:buClr>
              <a:buSzPts val="1100"/>
              <a:buFont typeface="Arial"/>
              <a:buNone/>
            </a:pPr>
            <a:r>
              <a:rPr lang="es-ES" dirty="0">
                <a:latin typeface="Lato"/>
                <a:ea typeface="Lato"/>
                <a:cs typeface="Lato"/>
                <a:sym typeface="Lato"/>
              </a:rPr>
              <a:t>El audio también actúa como un multiplicador de potencia cuando se integra en un VMS (Sistema de gestión de video) y puede llevar las operaciones comerciales y de seguridad al siguiente nivel, incluso permitiendo la desescalada de algunas situaciones antes de que se conviertan en eventos.</a:t>
            </a:r>
            <a:endParaRPr sz="1400" b="0" i="0" u="none" strike="noStrike" cap="none" dirty="0">
              <a:solidFill>
                <a:srgbClr val="000000"/>
              </a:solidFill>
              <a:latin typeface="Lato"/>
              <a:ea typeface="Lato"/>
              <a:cs typeface="Lato"/>
              <a:sym typeface="Lato"/>
            </a:endParaRPr>
          </a:p>
        </p:txBody>
      </p:sp>
      <p:sp>
        <p:nvSpPr>
          <p:cNvPr id="236" name="Google Shape;236;p31"/>
          <p:cNvSpPr txBox="1"/>
          <p:nvPr/>
        </p:nvSpPr>
        <p:spPr>
          <a:xfrm>
            <a:off x="358500" y="140950"/>
            <a:ext cx="8427000" cy="684773"/>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s-ES" sz="2400" b="0" i="0" u="none" strike="noStrike" cap="none" dirty="0">
                <a:solidFill>
                  <a:schemeClr val="dk1"/>
                </a:solidFill>
                <a:latin typeface="Lato"/>
                <a:ea typeface="Lato"/>
                <a:cs typeface="Lato"/>
                <a:sym typeface="Lato"/>
              </a:rPr>
              <a:t>¿Por qué necesito tecnología de audio?</a:t>
            </a:r>
          </a:p>
          <a:p>
            <a:pPr marL="0" marR="0" lvl="0" indent="0" algn="ctr" rtl="0">
              <a:lnSpc>
                <a:spcPct val="100000"/>
              </a:lnSpc>
              <a:spcBef>
                <a:spcPts val="0"/>
              </a:spcBef>
              <a:spcAft>
                <a:spcPts val="0"/>
              </a:spcAft>
              <a:buClr>
                <a:srgbClr val="000000"/>
              </a:buClr>
              <a:buSzPts val="3400"/>
              <a:buFont typeface="Arial"/>
              <a:buNone/>
            </a:pPr>
            <a:r>
              <a:rPr lang="es-ES" sz="1600" b="0" i="0" u="none" strike="noStrike" cap="none" dirty="0">
                <a:solidFill>
                  <a:schemeClr val="dk1"/>
                </a:solidFill>
                <a:latin typeface="Lato"/>
                <a:ea typeface="Lato"/>
                <a:cs typeface="Lato"/>
                <a:sym typeface="Lato"/>
              </a:rPr>
              <a:t>Mejora las operaciones generales de seguridad y el resultado final</a:t>
            </a:r>
            <a:endParaRPr sz="2000" b="0" i="0" u="none" strike="noStrike" cap="none" dirty="0">
              <a:solidFill>
                <a:schemeClr val="dk1"/>
              </a:solidFill>
              <a:latin typeface="Lato"/>
              <a:ea typeface="Lato"/>
              <a:cs typeface="Lato"/>
              <a:sym typeface="Lato"/>
            </a:endParaRPr>
          </a:p>
        </p:txBody>
      </p:sp>
      <p:sp>
        <p:nvSpPr>
          <p:cNvPr id="237" name="Google Shape;237;p31"/>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2"/>
          <p:cNvSpPr/>
          <p:nvPr/>
        </p:nvSpPr>
        <p:spPr>
          <a:xfrm>
            <a:off x="-6057"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244" name="Google Shape;244;p32"/>
          <p:cNvSpPr txBox="1"/>
          <p:nvPr/>
        </p:nvSpPr>
        <p:spPr>
          <a:xfrm>
            <a:off x="371425" y="140950"/>
            <a:ext cx="8427000" cy="6849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2"/>
              </a:buClr>
              <a:buSzPts val="3400"/>
              <a:buFont typeface="Arial"/>
              <a:buNone/>
            </a:pPr>
            <a:r>
              <a:rPr lang="es-ES" sz="2400" b="0" i="0" u="none" strike="noStrike" cap="none" dirty="0">
                <a:solidFill>
                  <a:schemeClr val="dk1"/>
                </a:solidFill>
                <a:latin typeface="Lato"/>
                <a:ea typeface="Lato"/>
                <a:cs typeface="Lato"/>
                <a:sym typeface="Lato"/>
              </a:rPr>
              <a:t>¿Por qué necesito tecnología de audio?</a:t>
            </a:r>
          </a:p>
          <a:p>
            <a:pPr marL="0" marR="0" lvl="0" indent="0" algn="ctr" rtl="0">
              <a:lnSpc>
                <a:spcPct val="100000"/>
              </a:lnSpc>
              <a:spcBef>
                <a:spcPts val="0"/>
              </a:spcBef>
              <a:spcAft>
                <a:spcPts val="0"/>
              </a:spcAft>
              <a:buClr>
                <a:schemeClr val="dk2"/>
              </a:buClr>
              <a:buSzPts val="3400"/>
              <a:buFont typeface="Arial"/>
              <a:buNone/>
            </a:pPr>
            <a:r>
              <a:rPr lang="es-ES" sz="1600" b="0" i="0" u="none" strike="noStrike" cap="none" dirty="0">
                <a:solidFill>
                  <a:schemeClr val="dk1"/>
                </a:solidFill>
                <a:latin typeface="Lato"/>
                <a:ea typeface="Lato"/>
                <a:cs typeface="Lato"/>
                <a:sym typeface="Lato"/>
              </a:rPr>
              <a:t>Mejore las operaciones generales de seguridad y el resultado final</a:t>
            </a:r>
            <a:endParaRPr sz="1600" b="0" i="0" u="none" strike="noStrike" cap="none" dirty="0">
              <a:solidFill>
                <a:schemeClr val="dk1"/>
              </a:solidFill>
              <a:latin typeface="Lato"/>
              <a:ea typeface="Lato"/>
              <a:cs typeface="Lato"/>
              <a:sym typeface="Lato"/>
            </a:endParaRPr>
          </a:p>
        </p:txBody>
      </p:sp>
      <p:sp>
        <p:nvSpPr>
          <p:cNvPr id="245" name="Google Shape;245;p32"/>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246" name="Google Shape;246;p32"/>
          <p:cNvSpPr txBox="1"/>
          <p:nvPr/>
        </p:nvSpPr>
        <p:spPr>
          <a:xfrm>
            <a:off x="18413" y="1064425"/>
            <a:ext cx="5813512" cy="3893343"/>
          </a:xfrm>
          <a:prstGeom prst="rect">
            <a:avLst/>
          </a:prstGeom>
          <a:noFill/>
          <a:ln>
            <a:noFill/>
          </a:ln>
        </p:spPr>
        <p:txBody>
          <a:bodyPr spcFirstLastPara="1" wrap="square" lIns="91425" tIns="91425" rIns="91425" bIns="91425" anchor="t" anchorCtr="0">
            <a:spAutoFit/>
          </a:bodyPr>
          <a:lstStyle/>
          <a:p>
            <a:pPr marL="457200" marR="0" lvl="0" indent="-323850" algn="l" rtl="0">
              <a:lnSpc>
                <a:spcPct val="100000"/>
              </a:lnSpc>
              <a:spcBef>
                <a:spcPts val="0"/>
              </a:spcBef>
              <a:spcAft>
                <a:spcPts val="0"/>
              </a:spcAft>
              <a:buSzPts val="1500"/>
              <a:buFont typeface="Arial"/>
              <a:buChar char="●"/>
            </a:pPr>
            <a:r>
              <a:rPr lang="en-US" sz="1500" b="1" i="1" u="sng" strike="noStrike" cap="none" dirty="0" err="1">
                <a:latin typeface="Lato"/>
                <a:ea typeface="Lato"/>
                <a:cs typeface="Lato"/>
                <a:sym typeface="Lato"/>
              </a:rPr>
              <a:t>Percepción</a:t>
            </a:r>
            <a:r>
              <a:rPr lang="en-US" sz="1500" b="1" i="1" u="sng" strike="noStrike" cap="none" dirty="0">
                <a:latin typeface="Lato"/>
                <a:ea typeface="Lato"/>
                <a:cs typeface="Lato"/>
                <a:sym typeface="Lato"/>
              </a:rPr>
              <a:t> </a:t>
            </a:r>
            <a:r>
              <a:rPr lang="en-US" sz="1500" b="1" i="1" u="sng" strike="noStrike" cap="none" dirty="0" err="1">
                <a:latin typeface="Lato"/>
                <a:ea typeface="Lato"/>
                <a:cs typeface="Lato"/>
                <a:sym typeface="Lato"/>
              </a:rPr>
              <a:t>circustancial</a:t>
            </a:r>
            <a:r>
              <a:rPr lang="en-US" sz="1500" b="1" i="1" u="sng" strike="noStrike" cap="none" dirty="0">
                <a:latin typeface="Lato"/>
                <a:ea typeface="Lato"/>
                <a:cs typeface="Lato"/>
                <a:sym typeface="Lato"/>
              </a:rPr>
              <a:t> </a:t>
            </a:r>
            <a:r>
              <a:rPr lang="en-US" sz="1500" b="1" i="1" u="sng" strike="noStrike" cap="none" dirty="0" err="1">
                <a:latin typeface="Lato"/>
                <a:ea typeface="Lato"/>
                <a:cs typeface="Lato"/>
                <a:sym typeface="Lato"/>
              </a:rPr>
              <a:t>mejorada</a:t>
            </a:r>
            <a:endParaRPr lang="en-US" sz="1500" b="1" i="1" u="sng" strike="noStrike" cap="none" dirty="0">
              <a:latin typeface="Lato"/>
              <a:ea typeface="Lato"/>
              <a:cs typeface="Lato"/>
              <a:sym typeface="Lato"/>
            </a:endParaRPr>
          </a:p>
          <a:p>
            <a:pPr marL="450850" marR="0" lvl="0" algn="l" rtl="0">
              <a:lnSpc>
                <a:spcPct val="100000"/>
              </a:lnSpc>
              <a:spcBef>
                <a:spcPts val="0"/>
              </a:spcBef>
              <a:spcAft>
                <a:spcPts val="0"/>
              </a:spcAft>
              <a:buSzPts val="1500"/>
            </a:pPr>
            <a:r>
              <a:rPr lang="es-ES" sz="1300" b="0" i="0" u="none" strike="noStrike" cap="none" dirty="0">
                <a:latin typeface="Lato"/>
                <a:ea typeface="Lato"/>
                <a:cs typeface="Lato"/>
                <a:sym typeface="Lato"/>
              </a:rPr>
              <a:t>Conduce a respuestas más adecuadas y proporcionadas a las situaciones. El audio amplifica la percepción, lo que conduce a una respuesta más adecuada y mejores resultados.</a:t>
            </a:r>
          </a:p>
          <a:p>
            <a:pPr marL="450850" marR="0" lvl="0" algn="l" rtl="0">
              <a:lnSpc>
                <a:spcPct val="100000"/>
              </a:lnSpc>
              <a:spcBef>
                <a:spcPts val="0"/>
              </a:spcBef>
              <a:spcAft>
                <a:spcPts val="0"/>
              </a:spcAft>
              <a:buSzPts val="1500"/>
            </a:pPr>
            <a:endParaRPr sz="1300" b="1" i="1" u="sng" strike="noStrike" cap="none" dirty="0">
              <a:latin typeface="Lato"/>
              <a:ea typeface="Lato"/>
              <a:cs typeface="Lato"/>
              <a:sym typeface="Lato"/>
            </a:endParaRPr>
          </a:p>
          <a:p>
            <a:pPr marL="457200" marR="0" lvl="0" indent="-323850" algn="l" rtl="0">
              <a:lnSpc>
                <a:spcPct val="100000"/>
              </a:lnSpc>
              <a:spcBef>
                <a:spcPts val="0"/>
              </a:spcBef>
              <a:spcAft>
                <a:spcPts val="0"/>
              </a:spcAft>
              <a:buSzPts val="1500"/>
              <a:buFont typeface="Lato"/>
              <a:buChar char="●"/>
            </a:pPr>
            <a:r>
              <a:rPr lang="es-ES" sz="1500" b="1" i="1" u="sng" strike="noStrike" cap="none" dirty="0">
                <a:latin typeface="Lato"/>
                <a:ea typeface="Lato"/>
                <a:cs typeface="Lato"/>
                <a:sym typeface="Lato"/>
              </a:rPr>
              <a:t>Mejora del tiempo de respuesta</a:t>
            </a:r>
          </a:p>
          <a:p>
            <a:pPr marL="450850" marR="0" lvl="0" algn="l" rtl="0">
              <a:lnSpc>
                <a:spcPct val="100000"/>
              </a:lnSpc>
              <a:spcBef>
                <a:spcPts val="0"/>
              </a:spcBef>
              <a:spcAft>
                <a:spcPts val="0"/>
              </a:spcAft>
              <a:buSzPts val="1500"/>
              <a:tabLst>
                <a:tab pos="360363" algn="l"/>
              </a:tabLst>
            </a:pPr>
            <a:r>
              <a:rPr lang="es-ES" sz="1300" b="0" i="0" u="none" strike="noStrike" cap="none" dirty="0">
                <a:latin typeface="Lato"/>
                <a:ea typeface="Lato"/>
                <a:cs typeface="Lato"/>
                <a:sym typeface="Lato"/>
              </a:rPr>
              <a:t>Una reducción en el tiempo de respuesta puede potencialmente evitar que un altercado verbal se transforme en una pelea física, o al menos brindar la oportunidad de intervenir a tiempo antes de que ocurra un daño físico o mental extenso o la pérdida de la vida.</a:t>
            </a:r>
          </a:p>
          <a:p>
            <a:pPr marL="133350" marR="0" lvl="0" algn="l" rtl="0">
              <a:lnSpc>
                <a:spcPct val="100000"/>
              </a:lnSpc>
              <a:spcBef>
                <a:spcPts val="0"/>
              </a:spcBef>
              <a:spcAft>
                <a:spcPts val="0"/>
              </a:spcAft>
              <a:buSzPts val="1500"/>
            </a:pPr>
            <a:endParaRPr sz="1300" b="0" i="0" u="sng" strike="noStrike" cap="none" dirty="0">
              <a:latin typeface="Lato"/>
              <a:ea typeface="Lato"/>
              <a:cs typeface="Lato"/>
              <a:sym typeface="Lato"/>
            </a:endParaRPr>
          </a:p>
          <a:p>
            <a:pPr marL="457200" marR="0" lvl="0" indent="-323850" algn="l" rtl="0">
              <a:lnSpc>
                <a:spcPct val="100000"/>
              </a:lnSpc>
              <a:spcBef>
                <a:spcPts val="0"/>
              </a:spcBef>
              <a:spcAft>
                <a:spcPts val="0"/>
              </a:spcAft>
              <a:buSzPts val="1500"/>
              <a:buFont typeface="Lato"/>
              <a:buChar char="●"/>
            </a:pPr>
            <a:r>
              <a:rPr lang="en-US" sz="1500" b="1" i="1" u="sng" strike="noStrike" cap="none" dirty="0" err="1">
                <a:latin typeface="Lato"/>
                <a:ea typeface="Lato"/>
                <a:cs typeface="Lato"/>
                <a:sym typeface="Lato"/>
              </a:rPr>
              <a:t>Comunicación</a:t>
            </a:r>
            <a:r>
              <a:rPr lang="en-US" sz="1500" b="1" i="1" u="sng" strike="noStrike" cap="none" dirty="0">
                <a:latin typeface="Lato"/>
                <a:ea typeface="Lato"/>
                <a:cs typeface="Lato"/>
                <a:sym typeface="Lato"/>
              </a:rPr>
              <a:t> </a:t>
            </a:r>
            <a:r>
              <a:rPr lang="en-US" sz="1500" b="1" i="1" u="sng" strike="noStrike" cap="none" dirty="0" err="1">
                <a:latin typeface="Lato"/>
                <a:ea typeface="Lato"/>
                <a:cs typeface="Lato"/>
                <a:sym typeface="Lato"/>
              </a:rPr>
              <a:t>remota</a:t>
            </a:r>
            <a:endParaRPr lang="en-US" sz="1500" b="1" i="1" u="sng" strike="noStrike" cap="none" dirty="0">
              <a:latin typeface="Lato"/>
              <a:ea typeface="Lato"/>
              <a:cs typeface="Lato"/>
              <a:sym typeface="Lato"/>
            </a:endParaRPr>
          </a:p>
          <a:p>
            <a:pPr marL="450850" marR="0" lvl="0" algn="l" rtl="0">
              <a:lnSpc>
                <a:spcPct val="100000"/>
              </a:lnSpc>
              <a:spcBef>
                <a:spcPts val="0"/>
              </a:spcBef>
              <a:spcAft>
                <a:spcPts val="0"/>
              </a:spcAft>
              <a:buSzPts val="1500"/>
            </a:pPr>
            <a:r>
              <a:rPr lang="es-ES" sz="1300" b="0" i="0" u="none" strike="noStrike" cap="none" dirty="0">
                <a:latin typeface="Lato"/>
                <a:ea typeface="Lato"/>
                <a:cs typeface="Lato"/>
                <a:sym typeface="Lato"/>
              </a:rPr>
              <a:t>La integración de audio y video demuestra su valor e importancia en una amplia gama de aplicaciones nunca más que en la comunicación remota. Muchos de los sistemas de administración de video (VMS) actuales tienen analíticas incorporadas que brindan información sobre sitios que están muy alejados del centro de operaciones de seguridad.</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247" name="Google Shape;247;p32"/>
          <p:cNvPicPr preferRelativeResize="0"/>
          <p:nvPr/>
        </p:nvPicPr>
        <p:blipFill rotWithShape="1">
          <a:blip r:embed="rId3">
            <a:alphaModFix/>
          </a:blip>
          <a:srcRect/>
          <a:stretch/>
        </p:blipFill>
        <p:spPr>
          <a:xfrm>
            <a:off x="5831925" y="1159500"/>
            <a:ext cx="3066173" cy="2045076"/>
          </a:xfrm>
          <a:prstGeom prst="rect">
            <a:avLst/>
          </a:prstGeom>
          <a:noFill/>
          <a:ln>
            <a:noFill/>
          </a:ln>
        </p:spPr>
      </p:pic>
      <p:sp>
        <p:nvSpPr>
          <p:cNvPr id="248" name="Google Shape;248;p32"/>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3"/>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255" name="Google Shape;255;p33"/>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256" name="Google Shape;256;p33"/>
          <p:cNvSpPr txBox="1"/>
          <p:nvPr/>
        </p:nvSpPr>
        <p:spPr>
          <a:xfrm>
            <a:off x="107775" y="924125"/>
            <a:ext cx="5880902" cy="2677626"/>
          </a:xfrm>
          <a:prstGeom prst="rect">
            <a:avLst/>
          </a:prstGeom>
          <a:noFill/>
          <a:ln>
            <a:noFill/>
          </a:ln>
        </p:spPr>
        <p:txBody>
          <a:bodyPr spcFirstLastPara="1" wrap="square" lIns="91425" tIns="91425" rIns="91425" bIns="91425" anchor="t" anchorCtr="0">
            <a:spAutoFit/>
          </a:bodyPr>
          <a:lstStyle/>
          <a:p>
            <a:pPr marL="457200" marR="0" lvl="0" indent="-323850" algn="l" rtl="0">
              <a:lnSpc>
                <a:spcPct val="100000"/>
              </a:lnSpc>
              <a:spcBef>
                <a:spcPts val="0"/>
              </a:spcBef>
              <a:spcAft>
                <a:spcPts val="0"/>
              </a:spcAft>
              <a:buSzPts val="1500"/>
              <a:buFont typeface="Lato"/>
              <a:buChar char="●"/>
            </a:pPr>
            <a:r>
              <a:rPr lang="en-US" sz="1500" b="1" i="1" u="sng" strike="noStrike" cap="none" dirty="0" err="1">
                <a:latin typeface="Lato"/>
                <a:ea typeface="Lato"/>
                <a:cs typeface="Lato"/>
                <a:sym typeface="Lato"/>
              </a:rPr>
              <a:t>Verificación</a:t>
            </a:r>
            <a:r>
              <a:rPr lang="en-US" sz="1500" b="1" i="1" u="sng" strike="noStrike" cap="none" dirty="0">
                <a:latin typeface="Lato"/>
                <a:ea typeface="Lato"/>
                <a:cs typeface="Lato"/>
                <a:sym typeface="Lato"/>
              </a:rPr>
              <a:t> de </a:t>
            </a:r>
            <a:r>
              <a:rPr lang="en-US" sz="1500" b="1" i="1" u="sng" strike="noStrike" cap="none" dirty="0" err="1">
                <a:latin typeface="Lato"/>
                <a:ea typeface="Lato"/>
                <a:cs typeface="Lato"/>
                <a:sym typeface="Lato"/>
              </a:rPr>
              <a:t>segunda</a:t>
            </a:r>
            <a:r>
              <a:rPr lang="en-US" sz="1500" b="1" i="1" u="sng" strike="noStrike" cap="none" dirty="0">
                <a:latin typeface="Lato"/>
                <a:ea typeface="Lato"/>
                <a:cs typeface="Lato"/>
                <a:sym typeface="Lato"/>
              </a:rPr>
              <a:t> Fuente</a:t>
            </a:r>
          </a:p>
          <a:p>
            <a:pPr marL="450850" marR="0" lvl="0" algn="l" rtl="0">
              <a:lnSpc>
                <a:spcPct val="100000"/>
              </a:lnSpc>
              <a:spcBef>
                <a:spcPts val="0"/>
              </a:spcBef>
              <a:spcAft>
                <a:spcPts val="0"/>
              </a:spcAft>
              <a:buSzPts val="1500"/>
            </a:pPr>
            <a:r>
              <a:rPr lang="es-ES" sz="1300" b="0" i="0" u="none" strike="noStrike" cap="none" dirty="0">
                <a:latin typeface="Lato"/>
                <a:ea typeface="Lato"/>
                <a:cs typeface="Lato"/>
                <a:sym typeface="Lato"/>
              </a:rPr>
              <a:t>La verificación de alarmas proporciona ahorros de costos significativos tanto en la reducción de multas como en la eliminación de respuestas innecesarias.</a:t>
            </a:r>
          </a:p>
          <a:p>
            <a:pPr marL="450850" marR="0" lvl="0" algn="l" rtl="0">
              <a:lnSpc>
                <a:spcPct val="100000"/>
              </a:lnSpc>
              <a:spcBef>
                <a:spcPts val="0"/>
              </a:spcBef>
              <a:spcAft>
                <a:spcPts val="0"/>
              </a:spcAft>
              <a:buSzPts val="1500"/>
            </a:pPr>
            <a:endParaRPr lang="es-ES" sz="1300" dirty="0">
              <a:latin typeface="Lato"/>
              <a:ea typeface="Lato"/>
              <a:cs typeface="Lato"/>
              <a:sym typeface="Lato"/>
            </a:endParaRPr>
          </a:p>
          <a:p>
            <a:pPr marL="450850" marR="0" lvl="0" algn="l" rtl="0">
              <a:lnSpc>
                <a:spcPct val="100000"/>
              </a:lnSpc>
              <a:spcBef>
                <a:spcPts val="0"/>
              </a:spcBef>
              <a:spcAft>
                <a:spcPts val="0"/>
              </a:spcAft>
              <a:buSzPts val="1500"/>
            </a:pPr>
            <a:r>
              <a:rPr lang="es-ES" sz="1500" b="1" i="1" dirty="0">
                <a:latin typeface="Lato"/>
                <a:ea typeface="Lato"/>
                <a:cs typeface="Lato"/>
                <a:sym typeface="Lato"/>
              </a:rPr>
              <a:t>Según el Departamento de Justicia de los EE. UU., más del 90 % de las alarmas de emergencia son innecesarias </a:t>
            </a:r>
            <a:r>
              <a:rPr lang="es-ES" sz="1300" b="0" i="0" u="none" strike="noStrike" cap="none" dirty="0">
                <a:latin typeface="Lato"/>
                <a:ea typeface="Lato"/>
                <a:cs typeface="Lato"/>
                <a:sym typeface="Lato"/>
              </a:rPr>
              <a:t>por una u otra razón y representan una seria amenaza para la eficacia del departamento de policía y la seguridad pública, no solo para reducir los daños, la seguridad, los seguros y los costos administrativos, sino que también pueden utilizarse para aumentar la eficiencia y generar ahorros en las áreas comerciales centrales.</a:t>
            </a:r>
          </a:p>
        </p:txBody>
      </p:sp>
      <p:pic>
        <p:nvPicPr>
          <p:cNvPr id="257" name="Google Shape;257;p33"/>
          <p:cNvPicPr preferRelativeResize="0"/>
          <p:nvPr/>
        </p:nvPicPr>
        <p:blipFill rotWithShape="1">
          <a:blip r:embed="rId3">
            <a:alphaModFix/>
          </a:blip>
          <a:srcRect/>
          <a:stretch/>
        </p:blipFill>
        <p:spPr>
          <a:xfrm>
            <a:off x="6148100" y="1059925"/>
            <a:ext cx="2841426" cy="1582725"/>
          </a:xfrm>
          <a:prstGeom prst="rect">
            <a:avLst/>
          </a:prstGeom>
          <a:noFill/>
          <a:ln>
            <a:noFill/>
          </a:ln>
        </p:spPr>
      </p:pic>
      <p:sp>
        <p:nvSpPr>
          <p:cNvPr id="259" name="Google Shape;259;p33"/>
          <p:cNvSpPr txBox="1"/>
          <p:nvPr/>
        </p:nvSpPr>
        <p:spPr>
          <a:xfrm>
            <a:off x="326350" y="134525"/>
            <a:ext cx="8427000" cy="6849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s-ES" sz="2400" b="0" i="0" u="none" strike="noStrike" cap="none" dirty="0">
                <a:solidFill>
                  <a:schemeClr val="dk1"/>
                </a:solidFill>
                <a:latin typeface="Lato"/>
                <a:ea typeface="Lato"/>
                <a:cs typeface="Lato"/>
                <a:sym typeface="Lato"/>
              </a:rPr>
              <a:t>¿Por qué invertir en tecnología de audio?</a:t>
            </a:r>
          </a:p>
          <a:p>
            <a:pPr marL="0" marR="0" lvl="0" indent="0" algn="ctr" rtl="0">
              <a:lnSpc>
                <a:spcPct val="100000"/>
              </a:lnSpc>
              <a:spcBef>
                <a:spcPts val="0"/>
              </a:spcBef>
              <a:spcAft>
                <a:spcPts val="0"/>
              </a:spcAft>
              <a:buClr>
                <a:srgbClr val="000000"/>
              </a:buClr>
              <a:buSzPts val="3400"/>
              <a:buFont typeface="Arial"/>
              <a:buNone/>
            </a:pPr>
            <a:r>
              <a:rPr lang="es-ES" sz="1600" b="0" i="0" u="none" strike="noStrike" cap="none" dirty="0">
                <a:solidFill>
                  <a:schemeClr val="dk1"/>
                </a:solidFill>
                <a:latin typeface="Lato"/>
                <a:ea typeface="Lato"/>
                <a:cs typeface="Lato"/>
                <a:sym typeface="Lato"/>
              </a:rPr>
              <a:t>Mejora las operaciones generales de seguridad y el resultado final</a:t>
            </a:r>
            <a:endParaRPr sz="1600" i="0" strike="noStrike" cap="none" dirty="0">
              <a:solidFill>
                <a:schemeClr val="dk1"/>
              </a:solidFill>
              <a:latin typeface="Lato"/>
              <a:ea typeface="Lato"/>
              <a:cs typeface="Lato"/>
              <a:sym typeface="Lato"/>
            </a:endParaRPr>
          </a:p>
        </p:txBody>
      </p:sp>
      <p:sp>
        <p:nvSpPr>
          <p:cNvPr id="260" name="Google Shape;260;p33"/>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7</a:t>
            </a:fld>
            <a:endParaRPr/>
          </a:p>
        </p:txBody>
      </p:sp>
      <p:sp>
        <p:nvSpPr>
          <p:cNvPr id="9" name="Google Shape;256;p33">
            <a:extLst>
              <a:ext uri="{FF2B5EF4-FFF2-40B4-BE49-F238E27FC236}">
                <a16:creationId xmlns:a16="http://schemas.microsoft.com/office/drawing/2014/main" id="{6C6C0CB2-219B-0483-4BF3-4ED3EA457917}"/>
              </a:ext>
            </a:extLst>
          </p:cNvPr>
          <p:cNvSpPr txBox="1"/>
          <p:nvPr/>
        </p:nvSpPr>
        <p:spPr>
          <a:xfrm>
            <a:off x="107774" y="3289882"/>
            <a:ext cx="8881751" cy="2062073"/>
          </a:xfrm>
          <a:prstGeom prst="rect">
            <a:avLst/>
          </a:prstGeom>
          <a:noFill/>
          <a:ln>
            <a:noFill/>
          </a:ln>
        </p:spPr>
        <p:txBody>
          <a:bodyPr spcFirstLastPara="1" wrap="square" lIns="91425" tIns="91425" rIns="91425" bIns="91425" anchor="t" anchorCtr="0">
            <a:spAutoFit/>
          </a:bodyPr>
          <a:lstStyle/>
          <a:p>
            <a:pPr marL="450850" marR="0" lvl="0" algn="l" rtl="0">
              <a:lnSpc>
                <a:spcPct val="100000"/>
              </a:lnSpc>
              <a:spcBef>
                <a:spcPts val="0"/>
              </a:spcBef>
              <a:spcAft>
                <a:spcPts val="0"/>
              </a:spcAft>
              <a:buSzPts val="1500"/>
            </a:pPr>
            <a:endParaRPr lang="es-ES" sz="1300" dirty="0">
              <a:latin typeface="Lato"/>
              <a:ea typeface="Lato"/>
              <a:cs typeface="Lato"/>
              <a:sym typeface="Lato"/>
            </a:endParaRPr>
          </a:p>
          <a:p>
            <a:pPr marL="457200" marR="0" lvl="0" indent="-323850" algn="l" rtl="0">
              <a:lnSpc>
                <a:spcPct val="100000"/>
              </a:lnSpc>
              <a:spcBef>
                <a:spcPts val="0"/>
              </a:spcBef>
              <a:spcAft>
                <a:spcPts val="0"/>
              </a:spcAft>
              <a:buSzPts val="1500"/>
              <a:buFont typeface="Lato"/>
              <a:buChar char="●"/>
            </a:pPr>
            <a:r>
              <a:rPr lang="es-ES" sz="1500" b="1" i="1" u="sng" strike="noStrike" cap="none" dirty="0">
                <a:latin typeface="Lato"/>
                <a:ea typeface="Lato"/>
                <a:cs typeface="Lato"/>
                <a:sym typeface="Lato"/>
              </a:rPr>
              <a:t>Eficiencias Operacionales y Optimización del Negocio</a:t>
            </a:r>
          </a:p>
          <a:p>
            <a:pPr marL="450850" marR="0" lvl="0" algn="l" rtl="0">
              <a:lnSpc>
                <a:spcPct val="100000"/>
              </a:lnSpc>
              <a:spcBef>
                <a:spcPts val="0"/>
              </a:spcBef>
              <a:spcAft>
                <a:spcPts val="0"/>
              </a:spcAft>
              <a:buSzPts val="1500"/>
            </a:pPr>
            <a:r>
              <a:rPr lang="es-ES" sz="1300" b="0" i="0" u="none" strike="noStrike" cap="none" dirty="0">
                <a:latin typeface="Lato"/>
                <a:ea typeface="Lato"/>
                <a:cs typeface="Lato"/>
                <a:sym typeface="Lato"/>
              </a:rPr>
              <a:t>Agregar una solución de audio a un VMS puede brindar eficiencia operativa al proporcionar al personal de monitoreo atributos de referencia adicionales, ahorrando tiempo y dinero en el proceso. Responder a las preguntas cuándo, dónde, por qué y cómo se simplifica como un sistema integrado que proporciona detalles relacionados con estas preguntas.</a:t>
            </a:r>
            <a:endParaRPr sz="1300" b="0" i="0" u="none" strike="noStrike" cap="none" dirty="0">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1" i="1" u="none" strike="noStrike" cap="none"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4"/>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267" name="Google Shape;267;p34"/>
          <p:cNvSpPr txBox="1"/>
          <p:nvPr/>
        </p:nvSpPr>
        <p:spPr>
          <a:xfrm>
            <a:off x="1167845" y="1728621"/>
            <a:ext cx="6808307" cy="59244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en-US" sz="3400" b="0" i="0" u="none" strike="noStrike" cap="none" dirty="0" err="1">
                <a:solidFill>
                  <a:schemeClr val="dk1"/>
                </a:solidFill>
                <a:latin typeface="Lato"/>
                <a:ea typeface="Lato"/>
                <a:cs typeface="Lato"/>
                <a:sym typeface="Lato"/>
              </a:rPr>
              <a:t>Selección</a:t>
            </a:r>
            <a:r>
              <a:rPr lang="en-US" sz="3400" b="0" i="0" u="none" strike="noStrike" cap="none" dirty="0">
                <a:solidFill>
                  <a:schemeClr val="dk1"/>
                </a:solidFill>
                <a:latin typeface="Lato"/>
                <a:ea typeface="Lato"/>
                <a:cs typeface="Lato"/>
                <a:sym typeface="Lato"/>
              </a:rPr>
              <a:t> del </a:t>
            </a:r>
            <a:r>
              <a:rPr lang="en-US" sz="3400" dirty="0" err="1">
                <a:solidFill>
                  <a:schemeClr val="dk1"/>
                </a:solidFill>
                <a:latin typeface="Lato"/>
                <a:ea typeface="Lato"/>
                <a:cs typeface="Lato"/>
                <a:sym typeface="Lato"/>
              </a:rPr>
              <a:t>M</a:t>
            </a:r>
            <a:r>
              <a:rPr lang="en-US" sz="3400" b="0" i="0" u="none" strike="noStrike" cap="none" dirty="0" err="1">
                <a:solidFill>
                  <a:schemeClr val="dk1"/>
                </a:solidFill>
                <a:latin typeface="Lato"/>
                <a:ea typeface="Lato"/>
                <a:cs typeface="Lato"/>
                <a:sym typeface="Lato"/>
              </a:rPr>
              <a:t>icrófono</a:t>
            </a:r>
            <a:r>
              <a:rPr lang="en-US" sz="3400" b="0" i="0" u="none" strike="noStrike" cap="none" dirty="0">
                <a:solidFill>
                  <a:schemeClr val="dk1"/>
                </a:solidFill>
                <a:latin typeface="Lato"/>
                <a:ea typeface="Lato"/>
                <a:cs typeface="Lato"/>
                <a:sym typeface="Lato"/>
              </a:rPr>
              <a:t> </a:t>
            </a:r>
            <a:r>
              <a:rPr lang="en-US" sz="3400" b="0" i="0" u="none" strike="noStrike" cap="none" dirty="0" err="1">
                <a:solidFill>
                  <a:schemeClr val="dk1"/>
                </a:solidFill>
                <a:latin typeface="Lato"/>
                <a:ea typeface="Lato"/>
                <a:cs typeface="Lato"/>
                <a:sym typeface="Lato"/>
              </a:rPr>
              <a:t>Adecuado</a:t>
            </a:r>
            <a:endParaRPr sz="3400" b="0" i="0" u="none" strike="noStrike" cap="none" dirty="0">
              <a:solidFill>
                <a:schemeClr val="dk1"/>
              </a:solidFill>
              <a:latin typeface="Lato"/>
              <a:ea typeface="Lato"/>
              <a:cs typeface="Lato"/>
              <a:sym typeface="Lato"/>
            </a:endParaRPr>
          </a:p>
        </p:txBody>
      </p:sp>
      <p:sp>
        <p:nvSpPr>
          <p:cNvPr id="268" name="Google Shape;268;p34"/>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269" name="Google Shape;269;p34"/>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5"/>
          <p:cNvSpPr/>
          <p:nvPr/>
        </p:nvSpPr>
        <p:spPr>
          <a:xfrm>
            <a:off x="-1" y="4927007"/>
            <a:ext cx="9144000" cy="1848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Arial"/>
                <a:ea typeface="Arial"/>
                <a:cs typeface="Arial"/>
                <a:sym typeface="Arial"/>
              </a:rPr>
              <a:t>LOUROE ELECTRONICS® | 6955 VALJEAN AVE.  VAN NUYS CA 91406 | PH: 818-994-6498 | FAX: 818-994-6458  WWW.LOUROE.COM</a:t>
            </a:r>
            <a:endParaRPr sz="800" b="0" i="0" u="none" strike="noStrike" cap="none">
              <a:solidFill>
                <a:schemeClr val="dk1"/>
              </a:solidFill>
              <a:latin typeface="Arial"/>
              <a:ea typeface="Arial"/>
              <a:cs typeface="Arial"/>
              <a:sym typeface="Arial"/>
            </a:endParaRPr>
          </a:p>
        </p:txBody>
      </p:sp>
      <p:sp>
        <p:nvSpPr>
          <p:cNvPr id="276" name="Google Shape;276;p35"/>
          <p:cNvSpPr txBox="1"/>
          <p:nvPr/>
        </p:nvSpPr>
        <p:spPr>
          <a:xfrm>
            <a:off x="481050" y="777075"/>
            <a:ext cx="4262700" cy="400200"/>
          </a:xfrm>
          <a:prstGeom prst="rect">
            <a:avLst/>
          </a:prstGeom>
          <a:noFill/>
          <a:ln>
            <a:noFill/>
          </a:ln>
        </p:spPr>
        <p:txBody>
          <a:bodyPr spcFirstLastPara="1" wrap="square" lIns="91425" tIns="91425" rIns="91425" bIns="91425" anchor="t" anchorCtr="0">
            <a:sp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277" name="Google Shape;277;p35"/>
          <p:cNvSpPr txBox="1"/>
          <p:nvPr/>
        </p:nvSpPr>
        <p:spPr>
          <a:xfrm>
            <a:off x="0" y="159100"/>
            <a:ext cx="9143999" cy="43855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2"/>
              </a:buClr>
              <a:buSzPts val="3400"/>
              <a:buFont typeface="Arial"/>
              <a:buNone/>
            </a:pPr>
            <a:r>
              <a:rPr lang="es-ES" sz="2400" b="0" i="0" u="none" strike="noStrike" cap="none" dirty="0">
                <a:solidFill>
                  <a:schemeClr val="dk1"/>
                </a:solidFill>
                <a:latin typeface="Lato"/>
                <a:ea typeface="Lato"/>
                <a:cs typeface="Lato"/>
                <a:sym typeface="Lato"/>
              </a:rPr>
              <a:t>Selección del Micrófono Adecuado: Principales Consideraciones</a:t>
            </a:r>
            <a:endParaRPr sz="2000" b="0" i="0" u="none" strike="noStrike" cap="none" dirty="0">
              <a:solidFill>
                <a:schemeClr val="dk1"/>
              </a:solidFill>
              <a:latin typeface="Lato"/>
              <a:ea typeface="Lato"/>
              <a:cs typeface="Lato"/>
              <a:sym typeface="Lato"/>
            </a:endParaRPr>
          </a:p>
        </p:txBody>
      </p:sp>
      <p:sp>
        <p:nvSpPr>
          <p:cNvPr id="278" name="Google Shape;278;p35"/>
          <p:cNvSpPr txBox="1"/>
          <p:nvPr/>
        </p:nvSpPr>
        <p:spPr>
          <a:xfrm>
            <a:off x="231820" y="849225"/>
            <a:ext cx="8636305" cy="4201120"/>
          </a:xfrm>
          <a:prstGeom prst="rect">
            <a:avLst/>
          </a:prstGeom>
          <a:noFill/>
          <a:ln>
            <a:noFill/>
          </a:ln>
        </p:spPr>
        <p:txBody>
          <a:bodyPr spcFirstLastPara="1" wrap="square" lIns="91425" tIns="91425" rIns="91425" bIns="91425" anchor="t" anchorCtr="0">
            <a:spAutoFit/>
          </a:bodyPr>
          <a:lstStyle/>
          <a:p>
            <a:pPr marL="457200" marR="0" lvl="0" indent="-311150" algn="l" rtl="0">
              <a:lnSpc>
                <a:spcPct val="100000"/>
              </a:lnSpc>
              <a:spcBef>
                <a:spcPts val="0"/>
              </a:spcBef>
              <a:spcAft>
                <a:spcPts val="0"/>
              </a:spcAft>
              <a:buSzPts val="1300"/>
              <a:buFont typeface="Lato"/>
              <a:buChar char="●"/>
            </a:pPr>
            <a:r>
              <a:rPr lang="es-ES" sz="1300" b="1" i="0" u="none" strike="noStrike" cap="none" dirty="0">
                <a:latin typeface="Lato"/>
                <a:ea typeface="Lato"/>
                <a:cs typeface="Lato"/>
                <a:sym typeface="Lato"/>
              </a:rPr>
              <a:t>Aplicación - </a:t>
            </a:r>
            <a:r>
              <a:rPr lang="es-ES" sz="1300" i="0" u="none" strike="noStrike" cap="none" dirty="0">
                <a:latin typeface="Lato"/>
                <a:ea typeface="Lato"/>
                <a:cs typeface="Lato"/>
                <a:sym typeface="Lato"/>
              </a:rPr>
              <a:t>¿Qué problema(s) está buscando abordar con la adición de tecnología para monitoreo de audio en su VMS?</a:t>
            </a:r>
          </a:p>
          <a:p>
            <a:pPr marL="457200" marR="0" lvl="0" indent="-311150" algn="l" rtl="0">
              <a:lnSpc>
                <a:spcPct val="100000"/>
              </a:lnSpc>
              <a:spcBef>
                <a:spcPts val="0"/>
              </a:spcBef>
              <a:spcAft>
                <a:spcPts val="0"/>
              </a:spcAft>
              <a:buSzPts val="1300"/>
              <a:buFont typeface="Lato"/>
              <a:buChar char="●"/>
            </a:pPr>
            <a:endParaRPr lang="es-ES" sz="1300" b="1" i="0" u="none" strike="noStrike" cap="none" dirty="0">
              <a:latin typeface="Lato"/>
              <a:ea typeface="Lato"/>
              <a:cs typeface="Lato"/>
              <a:sym typeface="Lato"/>
            </a:endParaRPr>
          </a:p>
          <a:p>
            <a:pPr marL="457200" marR="0" lvl="0" indent="-311150" algn="l" rtl="0">
              <a:lnSpc>
                <a:spcPct val="100000"/>
              </a:lnSpc>
              <a:spcBef>
                <a:spcPts val="0"/>
              </a:spcBef>
              <a:spcAft>
                <a:spcPts val="0"/>
              </a:spcAft>
              <a:buSzPts val="1300"/>
              <a:buFont typeface="Lato"/>
              <a:buChar char="●"/>
            </a:pPr>
            <a:r>
              <a:rPr lang="es-ES" sz="1300" b="1" i="0" u="none" strike="noStrike" cap="none" dirty="0">
                <a:latin typeface="Lato"/>
                <a:ea typeface="Lato"/>
                <a:cs typeface="Lato"/>
                <a:sym typeface="Lato"/>
              </a:rPr>
              <a:t>Cámara/VMS </a:t>
            </a:r>
            <a:r>
              <a:rPr lang="es-ES" sz="1300" i="0" u="none" strike="noStrike" cap="none" dirty="0">
                <a:latin typeface="Lato"/>
                <a:ea typeface="Lato"/>
                <a:cs typeface="Lato"/>
                <a:sym typeface="Lato"/>
              </a:rPr>
              <a:t>El dispositivo de audio </a:t>
            </a:r>
            <a:r>
              <a:rPr lang="es-ES" sz="1300" i="0" u="none" strike="noStrike" cap="none" dirty="0" err="1">
                <a:latin typeface="Lato"/>
                <a:ea typeface="Lato"/>
                <a:cs typeface="Lato"/>
                <a:sym typeface="Lato"/>
              </a:rPr>
              <a:t>Louroe</a:t>
            </a:r>
            <a:r>
              <a:rPr lang="es-ES" sz="1300" i="0" u="none" strike="noStrike" cap="none" dirty="0">
                <a:latin typeface="Lato"/>
                <a:ea typeface="Lato"/>
                <a:cs typeface="Lato"/>
                <a:sym typeface="Lato"/>
              </a:rPr>
              <a:t> se integra con una cámara o un sistema para manejo de video o una estación base y de ser así, con qué marca y modelo se conectará.</a:t>
            </a:r>
          </a:p>
          <a:p>
            <a:pPr marL="457200" marR="0" lvl="0" indent="-311150" algn="l" rtl="0">
              <a:lnSpc>
                <a:spcPct val="100000"/>
              </a:lnSpc>
              <a:spcBef>
                <a:spcPts val="0"/>
              </a:spcBef>
              <a:spcAft>
                <a:spcPts val="0"/>
              </a:spcAft>
              <a:buSzPts val="1300"/>
              <a:buFont typeface="Lato"/>
              <a:buChar char="●"/>
            </a:pPr>
            <a:endParaRPr lang="es-ES" sz="1300" b="1" i="0" u="none" strike="noStrike" cap="none" dirty="0">
              <a:latin typeface="Lato"/>
              <a:ea typeface="Lato"/>
              <a:cs typeface="Lato"/>
              <a:sym typeface="Lato"/>
            </a:endParaRPr>
          </a:p>
          <a:p>
            <a:pPr marL="457200" marR="0" lvl="0" indent="-311150" algn="l" rtl="0">
              <a:lnSpc>
                <a:spcPct val="100000"/>
              </a:lnSpc>
              <a:spcBef>
                <a:spcPts val="0"/>
              </a:spcBef>
              <a:spcAft>
                <a:spcPts val="0"/>
              </a:spcAft>
              <a:buSzPts val="1300"/>
              <a:buFont typeface="Lato"/>
              <a:buChar char="●"/>
            </a:pPr>
            <a:r>
              <a:rPr lang="es-ES" sz="1300" b="1" i="0" u="none" strike="noStrike" cap="none" dirty="0">
                <a:latin typeface="Lato"/>
                <a:ea typeface="Lato"/>
                <a:cs typeface="Lato"/>
                <a:sym typeface="Lato"/>
              </a:rPr>
              <a:t>Tipo de Micrófono - </a:t>
            </a:r>
            <a:r>
              <a:rPr lang="es-ES" sz="1300" u="sng" dirty="0">
                <a:latin typeface="Lato"/>
                <a:ea typeface="Lato"/>
                <a:cs typeface="Lato"/>
                <a:sym typeface="Lato"/>
              </a:rPr>
              <a:t>A</a:t>
            </a:r>
            <a:r>
              <a:rPr lang="es-ES" sz="1300" i="0" u="none" strike="noStrike" cap="none" dirty="0">
                <a:latin typeface="Lato"/>
                <a:ea typeface="Lato"/>
                <a:cs typeface="Lato"/>
                <a:sym typeface="Lato"/>
              </a:rPr>
              <a:t>prende sobre las diferencias entre el nivel de línea, el nivel de micrófono y los micrófonos digitales.</a:t>
            </a:r>
          </a:p>
          <a:p>
            <a:pPr marL="457200" marR="0" lvl="0" indent="-311150" algn="l" rtl="0">
              <a:lnSpc>
                <a:spcPct val="100000"/>
              </a:lnSpc>
              <a:spcBef>
                <a:spcPts val="0"/>
              </a:spcBef>
              <a:spcAft>
                <a:spcPts val="0"/>
              </a:spcAft>
              <a:buSzPts val="1300"/>
              <a:buFont typeface="Lato"/>
              <a:buChar char="●"/>
            </a:pPr>
            <a:endParaRPr lang="es-ES" sz="1300" b="1" i="0" u="none" strike="noStrike" cap="none" dirty="0">
              <a:latin typeface="Lato"/>
              <a:ea typeface="Lato"/>
              <a:cs typeface="Lato"/>
              <a:sym typeface="Lato"/>
            </a:endParaRPr>
          </a:p>
          <a:p>
            <a:pPr marL="457200" marR="0" lvl="0" indent="-311150" algn="l" rtl="0">
              <a:lnSpc>
                <a:spcPct val="100000"/>
              </a:lnSpc>
              <a:spcBef>
                <a:spcPts val="0"/>
              </a:spcBef>
              <a:spcAft>
                <a:spcPts val="0"/>
              </a:spcAft>
              <a:buSzPts val="1300"/>
              <a:buFont typeface="Lato"/>
              <a:buChar char="●"/>
            </a:pPr>
            <a:endParaRPr lang="es-ES" sz="1300" b="1" i="0" u="none" strike="noStrike" cap="none" dirty="0">
              <a:latin typeface="Lato"/>
              <a:ea typeface="Lato"/>
              <a:cs typeface="Lato"/>
              <a:sym typeface="Lato"/>
            </a:endParaRPr>
          </a:p>
          <a:p>
            <a:pPr marL="457200" marR="0" lvl="0" indent="-311150" algn="l" rtl="0">
              <a:lnSpc>
                <a:spcPct val="100000"/>
              </a:lnSpc>
              <a:spcBef>
                <a:spcPts val="0"/>
              </a:spcBef>
              <a:spcAft>
                <a:spcPts val="0"/>
              </a:spcAft>
              <a:buSzPts val="1300"/>
              <a:buFont typeface="Lato"/>
              <a:buChar char="●"/>
            </a:pPr>
            <a:r>
              <a:rPr lang="es-ES" sz="1300" b="1" i="0" u="none" strike="noStrike" cap="none" dirty="0">
                <a:latin typeface="Lato"/>
                <a:ea typeface="Lato"/>
                <a:cs typeface="Lato"/>
                <a:sym typeface="Lato"/>
              </a:rPr>
              <a:t>Analógico o Digital - </a:t>
            </a:r>
            <a:r>
              <a:rPr lang="es-ES" sz="1300" i="0" u="none" strike="noStrike" cap="none" dirty="0">
                <a:latin typeface="Lato"/>
                <a:ea typeface="Lato"/>
                <a:cs typeface="Lato"/>
                <a:sym typeface="Lato"/>
              </a:rPr>
              <a:t>Más allá de las opciones de nivel de línea y micrófono, diferenciando los pros (precio, alimentación, fuente) y los contras entre la integración digital o las opciones analógicas.</a:t>
            </a:r>
          </a:p>
          <a:p>
            <a:pPr marL="146050" marR="0" lvl="0" algn="l" rtl="0">
              <a:lnSpc>
                <a:spcPct val="100000"/>
              </a:lnSpc>
              <a:spcBef>
                <a:spcPts val="0"/>
              </a:spcBef>
              <a:spcAft>
                <a:spcPts val="0"/>
              </a:spcAft>
              <a:buSzPts val="1300"/>
            </a:pPr>
            <a:endParaRPr lang="es-ES" sz="1300" b="1" i="0" u="none" strike="noStrike" cap="none" dirty="0">
              <a:latin typeface="Lato"/>
              <a:ea typeface="Lato"/>
              <a:cs typeface="Lato"/>
              <a:sym typeface="Lato"/>
            </a:endParaRPr>
          </a:p>
          <a:p>
            <a:pPr marL="457200" marR="0" lvl="0" indent="-311150" algn="l" rtl="0">
              <a:lnSpc>
                <a:spcPct val="100000"/>
              </a:lnSpc>
              <a:spcBef>
                <a:spcPts val="0"/>
              </a:spcBef>
              <a:spcAft>
                <a:spcPts val="0"/>
              </a:spcAft>
              <a:buSzPts val="1300"/>
              <a:buFont typeface="Lato"/>
              <a:buChar char="●"/>
            </a:pPr>
            <a:r>
              <a:rPr lang="es-ES" sz="1300" b="1" i="0" u="none" strike="noStrike" cap="none" dirty="0">
                <a:latin typeface="Lato"/>
                <a:ea typeface="Lato"/>
                <a:cs typeface="Lato"/>
                <a:sym typeface="Lato"/>
              </a:rPr>
              <a:t>Colocación - </a:t>
            </a:r>
            <a:r>
              <a:rPr lang="es-ES" sz="1300" dirty="0">
                <a:latin typeface="Lato"/>
                <a:ea typeface="Lato"/>
                <a:cs typeface="Lato"/>
                <a:sym typeface="Lato"/>
              </a:rPr>
              <a:t>A</a:t>
            </a:r>
            <a:r>
              <a:rPr lang="es-ES" sz="1300" i="0" u="none" strike="noStrike" cap="none" dirty="0">
                <a:latin typeface="Lato"/>
                <a:ea typeface="Lato"/>
                <a:cs typeface="Lato"/>
                <a:sym typeface="Lato"/>
              </a:rPr>
              <a:t>l seleccionar un micrófono, tenga en cuenta el entorno y el uso operativo del micrófono</a:t>
            </a:r>
          </a:p>
          <a:p>
            <a:pPr marL="631825" marR="0" lvl="0" algn="l" rtl="0">
              <a:lnSpc>
                <a:spcPct val="100000"/>
              </a:lnSpc>
              <a:spcBef>
                <a:spcPts val="0"/>
              </a:spcBef>
              <a:spcAft>
                <a:spcPts val="0"/>
              </a:spcAft>
              <a:buSzPts val="1300"/>
            </a:pPr>
            <a:r>
              <a:rPr lang="es-ES" sz="1300" i="0" u="none" strike="noStrike" cap="none" dirty="0">
                <a:latin typeface="Lato"/>
                <a:ea typeface="Lato"/>
                <a:cs typeface="Lato"/>
                <a:sym typeface="Lato"/>
              </a:rPr>
              <a:t>(Ejemplo: colocará una estación base en la esquina trasera de una habitación para escuchar el audio en el registro frontal).</a:t>
            </a:r>
          </a:p>
          <a:p>
            <a:pPr marL="457200" marR="0" lvl="0" indent="-311150" algn="l" rtl="0">
              <a:lnSpc>
                <a:spcPct val="100000"/>
              </a:lnSpc>
              <a:spcBef>
                <a:spcPts val="0"/>
              </a:spcBef>
              <a:spcAft>
                <a:spcPts val="0"/>
              </a:spcAft>
              <a:buSzPts val="1300"/>
              <a:buFont typeface="Lato"/>
              <a:buChar char="●"/>
            </a:pPr>
            <a:endParaRPr lang="es-ES" sz="1300" b="1" i="0" u="none" strike="noStrike" cap="none" dirty="0">
              <a:latin typeface="Lato"/>
              <a:ea typeface="Lato"/>
              <a:cs typeface="Lato"/>
              <a:sym typeface="Lato"/>
            </a:endParaRPr>
          </a:p>
          <a:p>
            <a:pPr marL="457200" marR="0" lvl="0" indent="-311150" algn="l" rtl="0">
              <a:lnSpc>
                <a:spcPct val="100000"/>
              </a:lnSpc>
              <a:spcBef>
                <a:spcPts val="0"/>
              </a:spcBef>
              <a:spcAft>
                <a:spcPts val="0"/>
              </a:spcAft>
              <a:buSzPts val="1300"/>
              <a:buFont typeface="Lato"/>
              <a:buChar char="●"/>
            </a:pPr>
            <a:r>
              <a:rPr lang="es-ES" sz="1300" b="1" i="0" u="none" strike="noStrike" cap="none" dirty="0">
                <a:latin typeface="Lato"/>
                <a:ea typeface="Lato"/>
                <a:cs typeface="Lato"/>
                <a:sym typeface="Lato"/>
              </a:rPr>
              <a:t>Patrón de Captación- </a:t>
            </a:r>
            <a:r>
              <a:rPr lang="es-ES" sz="1300" i="0" u="none" strike="noStrike" cap="none" dirty="0">
                <a:latin typeface="Lato"/>
                <a:ea typeface="Lato"/>
                <a:cs typeface="Lato"/>
                <a:sym typeface="Lato"/>
              </a:rPr>
              <a:t>¿Qué tipo de audio desea capturar? Direccionales, bidireccionales u omnidireccionales.</a:t>
            </a:r>
            <a:endParaRPr sz="1300" i="0" u="none" strike="noStrike" cap="none" dirty="0">
              <a:latin typeface="Lato"/>
              <a:ea typeface="Lato"/>
              <a:cs typeface="Lato"/>
              <a:sym typeface="Lato"/>
            </a:endParaRPr>
          </a:p>
          <a:p>
            <a:pPr marL="457200" marR="0" lvl="0" indent="0" algn="l" rtl="0">
              <a:lnSpc>
                <a:spcPct val="100000"/>
              </a:lnSpc>
              <a:spcBef>
                <a:spcPts val="0"/>
              </a:spcBef>
              <a:spcAft>
                <a:spcPts val="0"/>
              </a:spcAft>
              <a:buNone/>
            </a:pPr>
            <a:endParaRPr sz="1300" b="0" i="0" u="none" strike="noStrike" cap="none" dirty="0">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79" name="Google Shape;279;p35"/>
          <p:cNvSpPr txBox="1">
            <a:spLocks noGrp="1"/>
          </p:cNvSpPr>
          <p:nvPr>
            <p:ph type="sldNum" idx="12"/>
          </p:nvPr>
        </p:nvSpPr>
        <p:spPr>
          <a:xfrm>
            <a:off x="8817200" y="4837888"/>
            <a:ext cx="2133600" cy="2739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fld id="{00000000-1234-1234-1234-123412341234}" type="slidenum">
              <a:rPr lang="en"/>
              <a:t>9</a:t>
            </a:fld>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rketing 16x9">
  <a:themeElements>
    <a:clrScheme name="Marketing_16x9">
      <a:dk1>
        <a:srgbClr val="404040"/>
      </a:dk1>
      <a:lt1>
        <a:srgbClr val="FFFFFF"/>
      </a:lt1>
      <a:dk2>
        <a:srgbClr val="000000"/>
      </a:dk2>
      <a:lt2>
        <a:srgbClr val="A1C1DE"/>
      </a:lt2>
      <a:accent1>
        <a:srgbClr val="39527B"/>
      </a:accent1>
      <a:accent2>
        <a:srgbClr val="528DC2"/>
      </a:accent2>
      <a:accent3>
        <a:srgbClr val="7EA939"/>
      </a:accent3>
      <a:accent4>
        <a:srgbClr val="30AEAB"/>
      </a:accent4>
      <a:accent5>
        <a:srgbClr val="31A962"/>
      </a:accent5>
      <a:accent6>
        <a:srgbClr val="78648E"/>
      </a:accent6>
      <a:hlink>
        <a:srgbClr val="7EA939"/>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1596</TotalTime>
  <Words>6190</Words>
  <Application>Microsoft Office PowerPoint</Application>
  <PresentationFormat>Presentación en pantalla (16:9)</PresentationFormat>
  <Paragraphs>560</Paragraphs>
  <Slides>46</Slides>
  <Notes>46</Notes>
  <HiddenSlides>0</HiddenSlides>
  <MMClips>0</MMClips>
  <ScaleCrop>false</ScaleCrop>
  <HeadingPairs>
    <vt:vector size="6" baseType="variant">
      <vt:variant>
        <vt:lpstr>Fuentes usadas</vt:lpstr>
      </vt:variant>
      <vt:variant>
        <vt:i4>6</vt:i4>
      </vt:variant>
      <vt:variant>
        <vt:lpstr>Tema</vt:lpstr>
      </vt:variant>
      <vt:variant>
        <vt:i4>2</vt:i4>
      </vt:variant>
      <vt:variant>
        <vt:lpstr>Títulos de diapositiva</vt:lpstr>
      </vt:variant>
      <vt:variant>
        <vt:i4>46</vt:i4>
      </vt:variant>
    </vt:vector>
  </HeadingPairs>
  <TitlesOfParts>
    <vt:vector size="54" baseType="lpstr">
      <vt:lpstr>Lato</vt:lpstr>
      <vt:lpstr>Arial</vt:lpstr>
      <vt:lpstr>Lato Light</vt:lpstr>
      <vt:lpstr>Fira Sans</vt:lpstr>
      <vt:lpstr>Calibri</vt:lpstr>
      <vt:lpstr>Corbel</vt:lpstr>
      <vt:lpstr>Simple Light</vt:lpstr>
      <vt:lpstr>Marketing 16x9</vt:lpstr>
      <vt:lpstr>Presentación de PowerPoint</vt:lpstr>
      <vt:lpstr>Presentación de PowerPoint</vt:lpstr>
      <vt:lpstr>Probado por agencias gubernamentales y marcas reconocidas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Arq. Roberto Carlos III Barrios Torres</cp:lastModifiedBy>
  <cp:revision>86</cp:revision>
  <dcterms:modified xsi:type="dcterms:W3CDTF">2022-07-26T19:05:43Z</dcterms:modified>
</cp:coreProperties>
</file>